
<file path=[Content_Types].xml><?xml version="1.0" encoding="utf-8"?>
<Types xmlns="http://schemas.openxmlformats.org/package/2006/content-types">
  <Default Extension="bin" ContentType="image/unknown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58" r:id="rId3"/>
    <p:sldId id="291" r:id="rId4"/>
    <p:sldId id="303" r:id="rId5"/>
    <p:sldId id="304" r:id="rId6"/>
    <p:sldId id="305" r:id="rId7"/>
    <p:sldId id="292" r:id="rId8"/>
    <p:sldId id="300" r:id="rId9"/>
    <p:sldId id="301" r:id="rId10"/>
    <p:sldId id="302" r:id="rId11"/>
    <p:sldId id="293" r:id="rId12"/>
    <p:sldId id="298" r:id="rId13"/>
    <p:sldId id="294" r:id="rId14"/>
    <p:sldId id="295" r:id="rId15"/>
    <p:sldId id="296" r:id="rId16"/>
    <p:sldId id="297" r:id="rId17"/>
    <p:sldId id="299" r:id="rId18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20"/>
      <p:bold r:id="rId21"/>
      <p:italic r:id="rId22"/>
      <p:boldItalic r:id="rId23"/>
    </p:embeddedFont>
    <p:embeddedFont>
      <p:font typeface="Fira Sans Extra Condensed SemiBold" panose="020B0604020202020204" charset="0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Segoe UI Variable Display Semib" pitchFamily="2" charset="0"/>
      <p:bold r:id="rId32"/>
    </p:embeddedFont>
    <p:embeddedFont>
      <p:font typeface="Sitka Banner Semibold" pitchFamily="2" charset="0"/>
      <p:bold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3CD2"/>
    <a:srgbClr val="004792"/>
    <a:srgbClr val="DAE2EE"/>
    <a:srgbClr val="FFFFFF"/>
    <a:srgbClr val="53C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3ABA9C-AE8C-4642-876D-E445DEAF1B22}" v="24" dt="2022-12-11T17:36:10.8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48" autoAdjust="0"/>
    <p:restoredTop sz="94660"/>
  </p:normalViewPr>
  <p:slideViewPr>
    <p:cSldViewPr snapToGrid="0">
      <p:cViewPr varScale="1">
        <p:scale>
          <a:sx n="88" d="100"/>
          <a:sy n="88" d="100"/>
        </p:scale>
        <p:origin x="10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microsoft.com/office/2016/11/relationships/changesInfo" Target="changesInfos/changesInfo1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ão Oliveira" userId="37531c4c68d98060" providerId="LiveId" clId="{983ABA9C-AE8C-4642-876D-E445DEAF1B22}"/>
    <pc:docChg chg="undo custSel addSld delSld modSld">
      <pc:chgData name="João Oliveira" userId="37531c4c68d98060" providerId="LiveId" clId="{983ABA9C-AE8C-4642-876D-E445DEAF1B22}" dt="2022-12-11T17:36:10.836" v="541" actId="1076"/>
      <pc:docMkLst>
        <pc:docMk/>
      </pc:docMkLst>
      <pc:sldChg chg="addSp delSp modSp add del mod">
        <pc:chgData name="João Oliveira" userId="37531c4c68d98060" providerId="LiveId" clId="{983ABA9C-AE8C-4642-876D-E445DEAF1B22}" dt="2022-12-11T17:27:04.865" v="355" actId="2696"/>
        <pc:sldMkLst>
          <pc:docMk/>
          <pc:sldMk cId="3763123947" sldId="292"/>
        </pc:sldMkLst>
        <pc:spChg chg="add del mod">
          <ac:chgData name="João Oliveira" userId="37531c4c68d98060" providerId="LiveId" clId="{983ABA9C-AE8C-4642-876D-E445DEAF1B22}" dt="2022-12-11T17:09:37.840" v="107"/>
          <ac:spMkLst>
            <pc:docMk/>
            <pc:sldMk cId="3763123947" sldId="292"/>
            <ac:spMk id="8" creationId="{25A0CCF7-F964-3AA8-F994-467BC9C97342}"/>
          </ac:spMkLst>
        </pc:spChg>
        <pc:picChg chg="add del mod">
          <ac:chgData name="João Oliveira" userId="37531c4c68d98060" providerId="LiveId" clId="{983ABA9C-AE8C-4642-876D-E445DEAF1B22}" dt="2022-12-11T17:09:42.269" v="109" actId="21"/>
          <ac:picMkLst>
            <pc:docMk/>
            <pc:sldMk cId="3763123947" sldId="292"/>
            <ac:picMk id="9" creationId="{D7D549E5-2623-1E21-67BA-CBBB18C67F4F}"/>
          </ac:picMkLst>
        </pc:picChg>
        <pc:picChg chg="add mod">
          <ac:chgData name="João Oliveira" userId="37531c4c68d98060" providerId="LiveId" clId="{983ABA9C-AE8C-4642-876D-E445DEAF1B22}" dt="2022-12-11T17:09:59.507" v="115" actId="1076"/>
          <ac:picMkLst>
            <pc:docMk/>
            <pc:sldMk cId="3763123947" sldId="292"/>
            <ac:picMk id="11" creationId="{6E0AB48A-FA7D-4CE2-45AE-41B2706509D1}"/>
          </ac:picMkLst>
        </pc:picChg>
      </pc:sldChg>
      <pc:sldChg chg="modSp mod">
        <pc:chgData name="João Oliveira" userId="37531c4c68d98060" providerId="LiveId" clId="{983ABA9C-AE8C-4642-876D-E445DEAF1B22}" dt="2022-12-11T17:33:32.179" v="506" actId="20577"/>
        <pc:sldMkLst>
          <pc:docMk/>
          <pc:sldMk cId="2955238560" sldId="294"/>
        </pc:sldMkLst>
        <pc:spChg chg="mod">
          <ac:chgData name="João Oliveira" userId="37531c4c68d98060" providerId="LiveId" clId="{983ABA9C-AE8C-4642-876D-E445DEAF1B22}" dt="2022-12-11T17:33:32.179" v="506" actId="20577"/>
          <ac:spMkLst>
            <pc:docMk/>
            <pc:sldMk cId="2955238560" sldId="294"/>
            <ac:spMk id="21" creationId="{CA5A2630-2274-F4E6-475A-3E5F24FCB7E3}"/>
          </ac:spMkLst>
        </pc:spChg>
      </pc:sldChg>
      <pc:sldChg chg="modSp mod">
        <pc:chgData name="João Oliveira" userId="37531c4c68d98060" providerId="LiveId" clId="{983ABA9C-AE8C-4642-876D-E445DEAF1B22}" dt="2022-12-11T17:33:47.686" v="508" actId="20577"/>
        <pc:sldMkLst>
          <pc:docMk/>
          <pc:sldMk cId="933122742" sldId="295"/>
        </pc:sldMkLst>
        <pc:spChg chg="mod">
          <ac:chgData name="João Oliveira" userId="37531c4c68d98060" providerId="LiveId" clId="{983ABA9C-AE8C-4642-876D-E445DEAF1B22}" dt="2022-12-11T17:33:47.686" v="508" actId="20577"/>
          <ac:spMkLst>
            <pc:docMk/>
            <pc:sldMk cId="933122742" sldId="295"/>
            <ac:spMk id="21" creationId="{CA5A2630-2274-F4E6-475A-3E5F24FCB7E3}"/>
          </ac:spMkLst>
        </pc:spChg>
      </pc:sldChg>
      <pc:sldChg chg="modSp mod">
        <pc:chgData name="João Oliveira" userId="37531c4c68d98060" providerId="LiveId" clId="{983ABA9C-AE8C-4642-876D-E445DEAF1B22}" dt="2022-12-11T17:33:54.212" v="510" actId="20577"/>
        <pc:sldMkLst>
          <pc:docMk/>
          <pc:sldMk cId="2596173234" sldId="296"/>
        </pc:sldMkLst>
        <pc:spChg chg="mod">
          <ac:chgData name="João Oliveira" userId="37531c4c68d98060" providerId="LiveId" clId="{983ABA9C-AE8C-4642-876D-E445DEAF1B22}" dt="2022-12-11T17:33:54.212" v="510" actId="20577"/>
          <ac:spMkLst>
            <pc:docMk/>
            <pc:sldMk cId="2596173234" sldId="296"/>
            <ac:spMk id="21" creationId="{CA5A2630-2274-F4E6-475A-3E5F24FCB7E3}"/>
          </ac:spMkLst>
        </pc:spChg>
      </pc:sldChg>
      <pc:sldChg chg="modSp mod">
        <pc:chgData name="João Oliveira" userId="37531c4c68d98060" providerId="LiveId" clId="{983ABA9C-AE8C-4642-876D-E445DEAF1B22}" dt="2022-12-11T17:34:11.022" v="515" actId="20577"/>
        <pc:sldMkLst>
          <pc:docMk/>
          <pc:sldMk cId="255556306" sldId="297"/>
        </pc:sldMkLst>
        <pc:spChg chg="mod">
          <ac:chgData name="João Oliveira" userId="37531c4c68d98060" providerId="LiveId" clId="{983ABA9C-AE8C-4642-876D-E445DEAF1B22}" dt="2022-12-11T17:34:11.022" v="515" actId="20577"/>
          <ac:spMkLst>
            <pc:docMk/>
            <pc:sldMk cId="255556306" sldId="297"/>
            <ac:spMk id="21" creationId="{CA5A2630-2274-F4E6-475A-3E5F24FCB7E3}"/>
          </ac:spMkLst>
        </pc:spChg>
      </pc:sldChg>
      <pc:sldChg chg="addSp delSp modSp mod">
        <pc:chgData name="João Oliveira" userId="37531c4c68d98060" providerId="LiveId" clId="{983ABA9C-AE8C-4642-876D-E445DEAF1B22}" dt="2022-12-11T17:20:17.417" v="295" actId="11529"/>
        <pc:sldMkLst>
          <pc:docMk/>
          <pc:sldMk cId="1143954009" sldId="300"/>
        </pc:sldMkLst>
        <pc:spChg chg="add mod">
          <ac:chgData name="João Oliveira" userId="37531c4c68d98060" providerId="LiveId" clId="{983ABA9C-AE8C-4642-876D-E445DEAF1B22}" dt="2022-12-11T17:19:38.832" v="288" actId="1076"/>
          <ac:spMkLst>
            <pc:docMk/>
            <pc:sldMk cId="1143954009" sldId="300"/>
            <ac:spMk id="12" creationId="{FF20941E-BC31-DCDA-1B52-B9052D46D5A1}"/>
          </ac:spMkLst>
        </pc:spChg>
        <pc:spChg chg="add del">
          <ac:chgData name="João Oliveira" userId="37531c4c68d98060" providerId="LiveId" clId="{983ABA9C-AE8C-4642-876D-E445DEAF1B22}" dt="2022-12-11T17:19:34.297" v="286" actId="11529"/>
          <ac:spMkLst>
            <pc:docMk/>
            <pc:sldMk cId="1143954009" sldId="300"/>
            <ac:spMk id="17" creationId="{3B991036-0D0B-EEE9-89AC-B70D14289EB7}"/>
          </ac:spMkLst>
        </pc:spChg>
        <pc:graphicFrameChg chg="add del mod modGraphic">
          <ac:chgData name="João Oliveira" userId="37531c4c68d98060" providerId="LiveId" clId="{983ABA9C-AE8C-4642-876D-E445DEAF1B22}" dt="2022-12-11T17:19:24.258" v="284" actId="1032"/>
          <ac:graphicFrameMkLst>
            <pc:docMk/>
            <pc:sldMk cId="1143954009" sldId="300"/>
            <ac:graphicFrameMk id="13" creationId="{855DB085-1F4F-5BF7-7352-EF6DA1D0E405}"/>
          </ac:graphicFrameMkLst>
        </pc:graphicFrameChg>
        <pc:picChg chg="add del mod">
          <ac:chgData name="João Oliveira" userId="37531c4c68d98060" providerId="LiveId" clId="{983ABA9C-AE8C-4642-876D-E445DEAF1B22}" dt="2022-12-11T17:16:26.115" v="118" actId="478"/>
          <ac:picMkLst>
            <pc:docMk/>
            <pc:sldMk cId="1143954009" sldId="300"/>
            <ac:picMk id="8" creationId="{0649F532-1263-113A-E87E-A53102B7AA1E}"/>
          </ac:picMkLst>
        </pc:picChg>
        <pc:picChg chg="add mod">
          <ac:chgData name="João Oliveira" userId="37531c4c68d98060" providerId="LiveId" clId="{983ABA9C-AE8C-4642-876D-E445DEAF1B22}" dt="2022-12-11T17:20:08.782" v="294" actId="1076"/>
          <ac:picMkLst>
            <pc:docMk/>
            <pc:sldMk cId="1143954009" sldId="300"/>
            <ac:picMk id="10" creationId="{A67E5045-1F16-2EF8-7CB0-F024BD200AC8}"/>
          </ac:picMkLst>
        </pc:picChg>
        <pc:picChg chg="del">
          <ac:chgData name="João Oliveira" userId="37531c4c68d98060" providerId="LiveId" clId="{983ABA9C-AE8C-4642-876D-E445DEAF1B22}" dt="2022-12-11T17:16:20.401" v="116" actId="21"/>
          <ac:picMkLst>
            <pc:docMk/>
            <pc:sldMk cId="1143954009" sldId="300"/>
            <ac:picMk id="11" creationId="{6E0AB48A-FA7D-4CE2-45AE-41B2706509D1}"/>
          </ac:picMkLst>
        </pc:picChg>
        <pc:cxnChg chg="add del">
          <ac:chgData name="João Oliveira" userId="37531c4c68d98060" providerId="LiveId" clId="{983ABA9C-AE8C-4642-876D-E445DEAF1B22}" dt="2022-12-11T17:19:45.082" v="290" actId="11529"/>
          <ac:cxnSpMkLst>
            <pc:docMk/>
            <pc:sldMk cId="1143954009" sldId="300"/>
            <ac:cxnSpMk id="19" creationId="{16DFE173-1EFF-9139-0929-F3F175CF2105}"/>
          </ac:cxnSpMkLst>
        </pc:cxnChg>
        <pc:cxnChg chg="add">
          <ac:chgData name="João Oliveira" userId="37531c4c68d98060" providerId="LiveId" clId="{983ABA9C-AE8C-4642-876D-E445DEAF1B22}" dt="2022-12-11T17:19:57.345" v="292" actId="11529"/>
          <ac:cxnSpMkLst>
            <pc:docMk/>
            <pc:sldMk cId="1143954009" sldId="300"/>
            <ac:cxnSpMk id="21" creationId="{74A2960F-754B-C1F2-0393-F82F2FA3BD6B}"/>
          </ac:cxnSpMkLst>
        </pc:cxnChg>
        <pc:cxnChg chg="add">
          <ac:chgData name="João Oliveira" userId="37531c4c68d98060" providerId="LiveId" clId="{983ABA9C-AE8C-4642-876D-E445DEAF1B22}" dt="2022-12-11T17:20:17.417" v="295" actId="11529"/>
          <ac:cxnSpMkLst>
            <pc:docMk/>
            <pc:sldMk cId="1143954009" sldId="300"/>
            <ac:cxnSpMk id="23" creationId="{A93C43D4-A2F1-B288-F92E-B766583A7F40}"/>
          </ac:cxnSpMkLst>
        </pc:cxnChg>
      </pc:sldChg>
      <pc:sldChg chg="addSp delSp modSp mod">
        <pc:chgData name="João Oliveira" userId="37531c4c68d98060" providerId="LiveId" clId="{983ABA9C-AE8C-4642-876D-E445DEAF1B22}" dt="2022-12-11T17:36:10.836" v="541" actId="1076"/>
        <pc:sldMkLst>
          <pc:docMk/>
          <pc:sldMk cId="3579073156" sldId="301"/>
        </pc:sldMkLst>
        <pc:spChg chg="add del mod">
          <ac:chgData name="João Oliveira" userId="37531c4c68d98060" providerId="LiveId" clId="{983ABA9C-AE8C-4642-876D-E445DEAF1B22}" dt="2022-12-11T17:25:15.414" v="317"/>
          <ac:spMkLst>
            <pc:docMk/>
            <pc:sldMk cId="3579073156" sldId="301"/>
            <ac:spMk id="12" creationId="{1FBCEBF7-3A0B-923E-28A9-85614DD7CE89}"/>
          </ac:spMkLst>
        </pc:spChg>
        <pc:spChg chg="add mod">
          <ac:chgData name="João Oliveira" userId="37531c4c68d98060" providerId="LiveId" clId="{983ABA9C-AE8C-4642-876D-E445DEAF1B22}" dt="2022-12-11T17:36:10.836" v="541" actId="1076"/>
          <ac:spMkLst>
            <pc:docMk/>
            <pc:sldMk cId="3579073156" sldId="301"/>
            <ac:spMk id="13" creationId="{61E44A6E-5036-477F-8133-7DD215652C30}"/>
          </ac:spMkLst>
        </pc:spChg>
        <pc:picChg chg="add del mod">
          <ac:chgData name="João Oliveira" userId="37531c4c68d98060" providerId="LiveId" clId="{983ABA9C-AE8C-4642-876D-E445DEAF1B22}" dt="2022-12-11T17:23:47.572" v="298"/>
          <ac:picMkLst>
            <pc:docMk/>
            <pc:sldMk cId="3579073156" sldId="301"/>
            <ac:picMk id="8" creationId="{B1A10B3F-DEDD-0884-ED1B-C98DD5968767}"/>
          </ac:picMkLst>
        </pc:picChg>
        <pc:picChg chg="add mod">
          <ac:chgData name="João Oliveira" userId="37531c4c68d98060" providerId="LiveId" clId="{983ABA9C-AE8C-4642-876D-E445DEAF1B22}" dt="2022-12-11T17:28:35.536" v="384" actId="1076"/>
          <ac:picMkLst>
            <pc:docMk/>
            <pc:sldMk cId="3579073156" sldId="301"/>
            <ac:picMk id="10" creationId="{EC9DF921-BA58-59B9-E6C4-C81E84C4C0E0}"/>
          </ac:picMkLst>
        </pc:picChg>
        <pc:picChg chg="del">
          <ac:chgData name="João Oliveira" userId="37531c4c68d98060" providerId="LiveId" clId="{983ABA9C-AE8C-4642-876D-E445DEAF1B22}" dt="2022-12-11T17:23:45.713" v="296" actId="21"/>
          <ac:picMkLst>
            <pc:docMk/>
            <pc:sldMk cId="3579073156" sldId="301"/>
            <ac:picMk id="11" creationId="{6E0AB48A-FA7D-4CE2-45AE-41B2706509D1}"/>
          </ac:picMkLst>
        </pc:picChg>
      </pc:sldChg>
      <pc:sldChg chg="addSp delSp modSp mod">
        <pc:chgData name="João Oliveira" userId="37531c4c68d98060" providerId="LiveId" clId="{983ABA9C-AE8C-4642-876D-E445DEAF1B22}" dt="2022-12-11T17:31:40.984" v="498" actId="20577"/>
        <pc:sldMkLst>
          <pc:docMk/>
          <pc:sldMk cId="176486674" sldId="302"/>
        </pc:sldMkLst>
        <pc:spChg chg="add mod">
          <ac:chgData name="João Oliveira" userId="37531c4c68d98060" providerId="LiveId" clId="{983ABA9C-AE8C-4642-876D-E445DEAF1B22}" dt="2022-12-11T17:31:40.984" v="498" actId="20577"/>
          <ac:spMkLst>
            <pc:docMk/>
            <pc:sldMk cId="176486674" sldId="302"/>
            <ac:spMk id="10" creationId="{9151F154-73C5-7E10-E474-48BD9A37D627}"/>
          </ac:spMkLst>
        </pc:spChg>
        <pc:picChg chg="add mod">
          <ac:chgData name="João Oliveira" userId="37531c4c68d98060" providerId="LiveId" clId="{983ABA9C-AE8C-4642-876D-E445DEAF1B22}" dt="2022-12-11T17:30:15.878" v="389" actId="1076"/>
          <ac:picMkLst>
            <pc:docMk/>
            <pc:sldMk cId="176486674" sldId="302"/>
            <ac:picMk id="9" creationId="{3059FAFE-5C0A-7FAF-110E-914BDFD2E763}"/>
          </ac:picMkLst>
        </pc:picChg>
        <pc:picChg chg="del">
          <ac:chgData name="João Oliveira" userId="37531c4c68d98060" providerId="LiveId" clId="{983ABA9C-AE8C-4642-876D-E445DEAF1B22}" dt="2022-12-11T17:29:27.614" v="385" actId="21"/>
          <ac:picMkLst>
            <pc:docMk/>
            <pc:sldMk cId="176486674" sldId="302"/>
            <ac:picMk id="11" creationId="{6E0AB48A-FA7D-4CE2-45AE-41B2706509D1}"/>
          </ac:picMkLst>
        </pc:picChg>
      </pc:sldChg>
    </pc:docChg>
  </pc:docChgLst>
  <pc:docChgLst>
    <pc:chgData name="Ivo Henrique" userId="0987b2e54aeb61af" providerId="LiveId" clId="{436091D7-4F03-4A88-8B97-35C3FC82A3DB}"/>
    <pc:docChg chg="undo custSel addSld delSld modSld">
      <pc:chgData name="Ivo Henrique" userId="0987b2e54aeb61af" providerId="LiveId" clId="{436091D7-4F03-4A88-8B97-35C3FC82A3DB}" dt="2022-12-11T12:47:42.656" v="1122" actId="14100"/>
      <pc:docMkLst>
        <pc:docMk/>
      </pc:docMkLst>
      <pc:sldChg chg="del">
        <pc:chgData name="Ivo Henrique" userId="0987b2e54aeb61af" providerId="LiveId" clId="{436091D7-4F03-4A88-8B97-35C3FC82A3DB}" dt="2022-12-11T12:40:07.078" v="1101" actId="47"/>
        <pc:sldMkLst>
          <pc:docMk/>
          <pc:sldMk cId="0" sldId="260"/>
        </pc:sldMkLst>
      </pc:sldChg>
      <pc:sldChg chg="addSp delSp modSp mod modAnim">
        <pc:chgData name="Ivo Henrique" userId="0987b2e54aeb61af" providerId="LiveId" clId="{436091D7-4F03-4A88-8B97-35C3FC82A3DB}" dt="2022-12-11T12:41:26.050" v="1110"/>
        <pc:sldMkLst>
          <pc:docMk/>
          <pc:sldMk cId="322882110" sldId="293"/>
        </pc:sldMkLst>
        <pc:spChg chg="add">
          <ac:chgData name="Ivo Henrique" userId="0987b2e54aeb61af" providerId="LiveId" clId="{436091D7-4F03-4A88-8B97-35C3FC82A3DB}" dt="2022-12-11T12:16:59.140" v="466"/>
          <ac:spMkLst>
            <pc:docMk/>
            <pc:sldMk cId="322882110" sldId="293"/>
            <ac:spMk id="12" creationId="{FF4B2F16-C17F-2130-1169-EACE90F12F48}"/>
          </ac:spMkLst>
        </pc:spChg>
        <pc:spChg chg="add del">
          <ac:chgData name="Ivo Henrique" userId="0987b2e54aeb61af" providerId="LiveId" clId="{436091D7-4F03-4A88-8B97-35C3FC82A3DB}" dt="2022-12-11T12:20:51.179" v="502" actId="478"/>
          <ac:spMkLst>
            <pc:docMk/>
            <pc:sldMk cId="322882110" sldId="293"/>
            <ac:spMk id="21" creationId="{793DFEDD-431B-E1E8-2614-7D91D5B67BA0}"/>
          </ac:spMkLst>
        </pc:spChg>
        <pc:grpChg chg="add mod">
          <ac:chgData name="Ivo Henrique" userId="0987b2e54aeb61af" providerId="LiveId" clId="{436091D7-4F03-4A88-8B97-35C3FC82A3DB}" dt="2022-12-11T12:41:11.781" v="1102" actId="164"/>
          <ac:grpSpMkLst>
            <pc:docMk/>
            <pc:sldMk cId="322882110" sldId="293"/>
            <ac:grpSpMk id="22" creationId="{2B137EF0-5A72-C22D-2273-EADD4FE5373E}"/>
          </ac:grpSpMkLst>
        </pc:grpChg>
        <pc:picChg chg="add del mod">
          <ac:chgData name="Ivo Henrique" userId="0987b2e54aeb61af" providerId="LiveId" clId="{436091D7-4F03-4A88-8B97-35C3FC82A3DB}" dt="2022-12-11T11:37:53.410" v="4" actId="478"/>
          <ac:picMkLst>
            <pc:docMk/>
            <pc:sldMk cId="322882110" sldId="293"/>
            <ac:picMk id="9" creationId="{8B94E767-35C2-9FFE-8FB7-22DA96ED0050}"/>
          </ac:picMkLst>
        </pc:picChg>
        <pc:picChg chg="add del">
          <ac:chgData name="Ivo Henrique" userId="0987b2e54aeb61af" providerId="LiveId" clId="{436091D7-4F03-4A88-8B97-35C3FC82A3DB}" dt="2022-12-11T12:15:19.137" v="465" actId="478"/>
          <ac:picMkLst>
            <pc:docMk/>
            <pc:sldMk cId="322882110" sldId="293"/>
            <ac:picMk id="11" creationId="{DC7FA9C2-863D-1244-D82B-9CED88162717}"/>
          </ac:picMkLst>
        </pc:picChg>
        <pc:picChg chg="add del mod">
          <ac:chgData name="Ivo Henrique" userId="0987b2e54aeb61af" providerId="LiveId" clId="{436091D7-4F03-4A88-8B97-35C3FC82A3DB}" dt="2022-12-11T12:18:21.119" v="476" actId="478"/>
          <ac:picMkLst>
            <pc:docMk/>
            <pc:sldMk cId="322882110" sldId="293"/>
            <ac:picMk id="13" creationId="{3994891F-B9DE-39A8-97AC-EFFCC5FC975B}"/>
          </ac:picMkLst>
        </pc:picChg>
        <pc:picChg chg="add mod">
          <ac:chgData name="Ivo Henrique" userId="0987b2e54aeb61af" providerId="LiveId" clId="{436091D7-4F03-4A88-8B97-35C3FC82A3DB}" dt="2022-12-11T12:41:11.781" v="1102" actId="164"/>
          <ac:picMkLst>
            <pc:docMk/>
            <pc:sldMk cId="322882110" sldId="293"/>
            <ac:picMk id="14" creationId="{BF5F9236-857F-2327-EFC2-69C63CD27923}"/>
          </ac:picMkLst>
        </pc:picChg>
        <pc:picChg chg="add mod">
          <ac:chgData name="Ivo Henrique" userId="0987b2e54aeb61af" providerId="LiveId" clId="{436091D7-4F03-4A88-8B97-35C3FC82A3DB}" dt="2022-12-11T12:41:11.781" v="1102" actId="164"/>
          <ac:picMkLst>
            <pc:docMk/>
            <pc:sldMk cId="322882110" sldId="293"/>
            <ac:picMk id="15" creationId="{81DE10AB-76DD-3FBA-9D65-BC084D35EDF6}"/>
          </ac:picMkLst>
        </pc:picChg>
        <pc:picChg chg="add mod">
          <ac:chgData name="Ivo Henrique" userId="0987b2e54aeb61af" providerId="LiveId" clId="{436091D7-4F03-4A88-8B97-35C3FC82A3DB}" dt="2022-12-11T12:41:11.781" v="1102" actId="164"/>
          <ac:picMkLst>
            <pc:docMk/>
            <pc:sldMk cId="322882110" sldId="293"/>
            <ac:picMk id="16" creationId="{E3018BDD-3AFB-FC52-7876-8115F94672A0}"/>
          </ac:picMkLst>
        </pc:picChg>
        <pc:picChg chg="add mod">
          <ac:chgData name="Ivo Henrique" userId="0987b2e54aeb61af" providerId="LiveId" clId="{436091D7-4F03-4A88-8B97-35C3FC82A3DB}" dt="2022-12-11T12:41:11.781" v="1102" actId="164"/>
          <ac:picMkLst>
            <pc:docMk/>
            <pc:sldMk cId="322882110" sldId="293"/>
            <ac:picMk id="17" creationId="{298CDAC1-A5CE-3376-4CCA-12495D5E2675}"/>
          </ac:picMkLst>
        </pc:picChg>
      </pc:sldChg>
      <pc:sldChg chg="addSp delSp modSp add mod modTransition modAnim">
        <pc:chgData name="Ivo Henrique" userId="0987b2e54aeb61af" providerId="LiveId" clId="{436091D7-4F03-4A88-8B97-35C3FC82A3DB}" dt="2022-12-11T12:37:13.153" v="1074"/>
        <pc:sldMkLst>
          <pc:docMk/>
          <pc:sldMk cId="2955238560" sldId="294"/>
        </pc:sldMkLst>
        <pc:spChg chg="add mod">
          <ac:chgData name="Ivo Henrique" userId="0987b2e54aeb61af" providerId="LiveId" clId="{436091D7-4F03-4A88-8B97-35C3FC82A3DB}" dt="2022-12-11T12:35:33.113" v="1061" actId="164"/>
          <ac:spMkLst>
            <pc:docMk/>
            <pc:sldMk cId="2955238560" sldId="294"/>
            <ac:spMk id="15" creationId="{170EFD85-5D35-56CF-371D-90C23D4E8392}"/>
          </ac:spMkLst>
        </pc:spChg>
        <pc:spChg chg="add mod">
          <ac:chgData name="Ivo Henrique" userId="0987b2e54aeb61af" providerId="LiveId" clId="{436091D7-4F03-4A88-8B97-35C3FC82A3DB}" dt="2022-12-11T12:35:41.689" v="1062" actId="164"/>
          <ac:spMkLst>
            <pc:docMk/>
            <pc:sldMk cId="2955238560" sldId="294"/>
            <ac:spMk id="16" creationId="{88E454DE-E413-A517-3A5A-0E56843CD7CF}"/>
          </ac:spMkLst>
        </pc:spChg>
        <pc:spChg chg="add mod">
          <ac:chgData name="Ivo Henrique" userId="0987b2e54aeb61af" providerId="LiveId" clId="{436091D7-4F03-4A88-8B97-35C3FC82A3DB}" dt="2022-12-11T12:35:47.924" v="1063" actId="164"/>
          <ac:spMkLst>
            <pc:docMk/>
            <pc:sldMk cId="2955238560" sldId="294"/>
            <ac:spMk id="17" creationId="{372322CF-6B90-8A4A-E80C-2A6655096659}"/>
          </ac:spMkLst>
        </pc:spChg>
        <pc:spChg chg="add mod">
          <ac:chgData name="Ivo Henrique" userId="0987b2e54aeb61af" providerId="LiveId" clId="{436091D7-4F03-4A88-8B97-35C3FC82A3DB}" dt="2022-12-11T12:35:24.599" v="1060" actId="164"/>
          <ac:spMkLst>
            <pc:docMk/>
            <pc:sldMk cId="2955238560" sldId="294"/>
            <ac:spMk id="21" creationId="{CA5A2630-2274-F4E6-475A-3E5F24FCB7E3}"/>
          </ac:spMkLst>
        </pc:spChg>
        <pc:spChg chg="add mod">
          <ac:chgData name="Ivo Henrique" userId="0987b2e54aeb61af" providerId="LiveId" clId="{436091D7-4F03-4A88-8B97-35C3FC82A3DB}" dt="2022-12-11T12:34:56.285" v="1056" actId="164"/>
          <ac:spMkLst>
            <pc:docMk/>
            <pc:sldMk cId="2955238560" sldId="294"/>
            <ac:spMk id="30" creationId="{DEA7A4AA-C18C-8A2F-BFD1-52353CF87DF4}"/>
          </ac:spMkLst>
        </pc:spChg>
        <pc:spChg chg="add mod">
          <ac:chgData name="Ivo Henrique" userId="0987b2e54aeb61af" providerId="LiveId" clId="{436091D7-4F03-4A88-8B97-35C3FC82A3DB}" dt="2022-12-11T12:35:01.975" v="1057" actId="164"/>
          <ac:spMkLst>
            <pc:docMk/>
            <pc:sldMk cId="2955238560" sldId="294"/>
            <ac:spMk id="31" creationId="{57B11C16-8C88-805B-076D-AB4CD24D8756}"/>
          </ac:spMkLst>
        </pc:spChg>
        <pc:spChg chg="add mod">
          <ac:chgData name="Ivo Henrique" userId="0987b2e54aeb61af" providerId="LiveId" clId="{436091D7-4F03-4A88-8B97-35C3FC82A3DB}" dt="2022-12-11T12:35:08.883" v="1058" actId="164"/>
          <ac:spMkLst>
            <pc:docMk/>
            <pc:sldMk cId="2955238560" sldId="294"/>
            <ac:spMk id="32" creationId="{9951EBB1-7D9A-4FB7-7690-A65A8CBC0679}"/>
          </ac:spMkLst>
        </pc:spChg>
        <pc:spChg chg="add mod">
          <ac:chgData name="Ivo Henrique" userId="0987b2e54aeb61af" providerId="LiveId" clId="{436091D7-4F03-4A88-8B97-35C3FC82A3DB}" dt="2022-12-11T12:35:15.692" v="1059" actId="164"/>
          <ac:spMkLst>
            <pc:docMk/>
            <pc:sldMk cId="2955238560" sldId="294"/>
            <ac:spMk id="33" creationId="{CDB87833-5A78-9FF4-3E91-167C0C5F6A75}"/>
          </ac:spMkLst>
        </pc:spChg>
        <pc:grpChg chg="add mod">
          <ac:chgData name="Ivo Henrique" userId="0987b2e54aeb61af" providerId="LiveId" clId="{436091D7-4F03-4A88-8B97-35C3FC82A3DB}" dt="2022-12-11T12:35:24.599" v="1060" actId="164"/>
          <ac:grpSpMkLst>
            <pc:docMk/>
            <pc:sldMk cId="2955238560" sldId="294"/>
            <ac:grpSpMk id="34" creationId="{77AD74AB-601F-061C-2EFC-F195E3F39135}"/>
          </ac:grpSpMkLst>
        </pc:grpChg>
        <pc:grpChg chg="add mod">
          <ac:chgData name="Ivo Henrique" userId="0987b2e54aeb61af" providerId="LiveId" clId="{436091D7-4F03-4A88-8B97-35C3FC82A3DB}" dt="2022-12-11T12:35:33.113" v="1061" actId="164"/>
          <ac:grpSpMkLst>
            <pc:docMk/>
            <pc:sldMk cId="2955238560" sldId="294"/>
            <ac:grpSpMk id="35" creationId="{59A9CABE-2A77-0DF3-60F4-C2DC2DC90C1F}"/>
          </ac:grpSpMkLst>
        </pc:grpChg>
        <pc:grpChg chg="add mod">
          <ac:chgData name="Ivo Henrique" userId="0987b2e54aeb61af" providerId="LiveId" clId="{436091D7-4F03-4A88-8B97-35C3FC82A3DB}" dt="2022-12-11T12:35:41.689" v="1062" actId="164"/>
          <ac:grpSpMkLst>
            <pc:docMk/>
            <pc:sldMk cId="2955238560" sldId="294"/>
            <ac:grpSpMk id="36" creationId="{DB43574E-9740-4159-C65F-48396348954B}"/>
          </ac:grpSpMkLst>
        </pc:grpChg>
        <pc:grpChg chg="add mod">
          <ac:chgData name="Ivo Henrique" userId="0987b2e54aeb61af" providerId="LiveId" clId="{436091D7-4F03-4A88-8B97-35C3FC82A3DB}" dt="2022-12-11T12:35:47.924" v="1063" actId="164"/>
          <ac:grpSpMkLst>
            <pc:docMk/>
            <pc:sldMk cId="2955238560" sldId="294"/>
            <ac:grpSpMk id="37" creationId="{06EEA790-0A66-4F31-07A6-05675DA9F553}"/>
          </ac:grpSpMkLst>
        </pc:grpChg>
        <pc:grpChg chg="add mod">
          <ac:chgData name="Ivo Henrique" userId="0987b2e54aeb61af" providerId="LiveId" clId="{436091D7-4F03-4A88-8B97-35C3FC82A3DB}" dt="2022-12-11T12:35:24.599" v="1060" actId="164"/>
          <ac:grpSpMkLst>
            <pc:docMk/>
            <pc:sldMk cId="2955238560" sldId="294"/>
            <ac:grpSpMk id="38" creationId="{C29E541E-A832-EAAD-2419-1719FEA50FB8}"/>
          </ac:grpSpMkLst>
        </pc:grpChg>
        <pc:grpChg chg="add mod">
          <ac:chgData name="Ivo Henrique" userId="0987b2e54aeb61af" providerId="LiveId" clId="{436091D7-4F03-4A88-8B97-35C3FC82A3DB}" dt="2022-12-11T12:35:33.113" v="1061" actId="164"/>
          <ac:grpSpMkLst>
            <pc:docMk/>
            <pc:sldMk cId="2955238560" sldId="294"/>
            <ac:grpSpMk id="39" creationId="{A96FB9E0-C1FE-DFC1-24A7-E54800CE5EC7}"/>
          </ac:grpSpMkLst>
        </pc:grpChg>
        <pc:grpChg chg="add mod">
          <ac:chgData name="Ivo Henrique" userId="0987b2e54aeb61af" providerId="LiveId" clId="{436091D7-4F03-4A88-8B97-35C3FC82A3DB}" dt="2022-12-11T12:35:41.689" v="1062" actId="164"/>
          <ac:grpSpMkLst>
            <pc:docMk/>
            <pc:sldMk cId="2955238560" sldId="294"/>
            <ac:grpSpMk id="40" creationId="{B228BC14-5F42-BCA9-EF7F-E5FFE91F044D}"/>
          </ac:grpSpMkLst>
        </pc:grpChg>
        <pc:grpChg chg="add mod">
          <ac:chgData name="Ivo Henrique" userId="0987b2e54aeb61af" providerId="LiveId" clId="{436091D7-4F03-4A88-8B97-35C3FC82A3DB}" dt="2022-12-11T12:35:47.924" v="1063" actId="164"/>
          <ac:grpSpMkLst>
            <pc:docMk/>
            <pc:sldMk cId="2955238560" sldId="294"/>
            <ac:grpSpMk id="41" creationId="{8E930FFA-9653-63E7-97AB-E67B2782F9AF}"/>
          </ac:grpSpMkLst>
        </pc:grpChg>
        <pc:picChg chg="del mod">
          <ac:chgData name="Ivo Henrique" userId="0987b2e54aeb61af" providerId="LiveId" clId="{436091D7-4F03-4A88-8B97-35C3FC82A3DB}" dt="2022-12-11T11:57:16.753" v="383" actId="478"/>
          <ac:picMkLst>
            <pc:docMk/>
            <pc:sldMk cId="2955238560" sldId="294"/>
            <ac:picMk id="9" creationId="{8B94E767-35C2-9FFE-8FB7-22DA96ED0050}"/>
          </ac:picMkLst>
        </pc:picChg>
        <pc:picChg chg="add del mod">
          <ac:chgData name="Ivo Henrique" userId="0987b2e54aeb61af" providerId="LiveId" clId="{436091D7-4F03-4A88-8B97-35C3FC82A3DB}" dt="2022-12-11T11:57:50.787" v="388" actId="478"/>
          <ac:picMkLst>
            <pc:docMk/>
            <pc:sldMk cId="2955238560" sldId="294"/>
            <ac:picMk id="10" creationId="{578098C9-3639-42E3-0EC2-167FA189DCF1}"/>
          </ac:picMkLst>
        </pc:picChg>
        <pc:picChg chg="add del mod">
          <ac:chgData name="Ivo Henrique" userId="0987b2e54aeb61af" providerId="LiveId" clId="{436091D7-4F03-4A88-8B97-35C3FC82A3DB}" dt="2022-12-11T11:58:20.577" v="392" actId="478"/>
          <ac:picMkLst>
            <pc:docMk/>
            <pc:sldMk cId="2955238560" sldId="294"/>
            <ac:picMk id="12" creationId="{F6D6E699-FD38-EE2F-291A-799F2A1BE22C}"/>
          </ac:picMkLst>
        </pc:picChg>
        <pc:picChg chg="add del mod">
          <ac:chgData name="Ivo Henrique" userId="0987b2e54aeb61af" providerId="LiveId" clId="{436091D7-4F03-4A88-8B97-35C3FC82A3DB}" dt="2022-12-11T11:58:34.337" v="398" actId="478"/>
          <ac:picMkLst>
            <pc:docMk/>
            <pc:sldMk cId="2955238560" sldId="294"/>
            <ac:picMk id="14" creationId="{E8A2E431-2193-6258-43A8-BA0AF0724584}"/>
          </ac:picMkLst>
        </pc:picChg>
        <pc:picChg chg="add mod">
          <ac:chgData name="Ivo Henrique" userId="0987b2e54aeb61af" providerId="LiveId" clId="{436091D7-4F03-4A88-8B97-35C3FC82A3DB}" dt="2022-12-11T12:34:56.285" v="1056" actId="164"/>
          <ac:picMkLst>
            <pc:docMk/>
            <pc:sldMk cId="2955238560" sldId="294"/>
            <ac:picMk id="23" creationId="{DB680E53-6F1B-18DC-27A5-308AEEEBE114}"/>
          </ac:picMkLst>
        </pc:picChg>
        <pc:picChg chg="add mod">
          <ac:chgData name="Ivo Henrique" userId="0987b2e54aeb61af" providerId="LiveId" clId="{436091D7-4F03-4A88-8B97-35C3FC82A3DB}" dt="2022-12-11T12:35:01.975" v="1057" actId="164"/>
          <ac:picMkLst>
            <pc:docMk/>
            <pc:sldMk cId="2955238560" sldId="294"/>
            <ac:picMk id="25" creationId="{361F2424-BCE9-CE45-FC42-47A99EDBCE82}"/>
          </ac:picMkLst>
        </pc:picChg>
        <pc:picChg chg="add mod">
          <ac:chgData name="Ivo Henrique" userId="0987b2e54aeb61af" providerId="LiveId" clId="{436091D7-4F03-4A88-8B97-35C3FC82A3DB}" dt="2022-12-11T12:35:08.883" v="1058" actId="164"/>
          <ac:picMkLst>
            <pc:docMk/>
            <pc:sldMk cId="2955238560" sldId="294"/>
            <ac:picMk id="27" creationId="{F39261DA-A6B5-5AF3-1362-BDBD0F60C8FC}"/>
          </ac:picMkLst>
        </pc:picChg>
        <pc:picChg chg="add mod">
          <ac:chgData name="Ivo Henrique" userId="0987b2e54aeb61af" providerId="LiveId" clId="{436091D7-4F03-4A88-8B97-35C3FC82A3DB}" dt="2022-12-11T12:35:15.692" v="1059" actId="164"/>
          <ac:picMkLst>
            <pc:docMk/>
            <pc:sldMk cId="2955238560" sldId="294"/>
            <ac:picMk id="29" creationId="{6E42CEA7-30B4-9331-DAE6-06DB3EE7DBE6}"/>
          </ac:picMkLst>
        </pc:picChg>
      </pc:sldChg>
      <pc:sldChg chg="addSp delSp modSp add mod modAnim">
        <pc:chgData name="Ivo Henrique" userId="0987b2e54aeb61af" providerId="LiveId" clId="{436091D7-4F03-4A88-8B97-35C3FC82A3DB}" dt="2022-12-11T12:37:54.808" v="1082"/>
        <pc:sldMkLst>
          <pc:docMk/>
          <pc:sldMk cId="933122742" sldId="295"/>
        </pc:sldMkLst>
        <pc:spChg chg="mod">
          <ac:chgData name="Ivo Henrique" userId="0987b2e54aeb61af" providerId="LiveId" clId="{436091D7-4F03-4A88-8B97-35C3FC82A3DB}" dt="2022-12-11T12:37:31.545" v="1077" actId="164"/>
          <ac:spMkLst>
            <pc:docMk/>
            <pc:sldMk cId="933122742" sldId="295"/>
            <ac:spMk id="15" creationId="{170EFD85-5D35-56CF-371D-90C23D4E8392}"/>
          </ac:spMkLst>
        </pc:spChg>
        <pc:spChg chg="mod">
          <ac:chgData name="Ivo Henrique" userId="0987b2e54aeb61af" providerId="LiveId" clId="{436091D7-4F03-4A88-8B97-35C3FC82A3DB}" dt="2022-12-11T12:37:44.322" v="1079" actId="164"/>
          <ac:spMkLst>
            <pc:docMk/>
            <pc:sldMk cId="933122742" sldId="295"/>
            <ac:spMk id="16" creationId="{88E454DE-E413-A517-3A5A-0E56843CD7CF}"/>
          </ac:spMkLst>
        </pc:spChg>
        <pc:spChg chg="mod">
          <ac:chgData name="Ivo Henrique" userId="0987b2e54aeb61af" providerId="LiveId" clId="{436091D7-4F03-4A88-8B97-35C3FC82A3DB}" dt="2022-12-11T12:37:53.705" v="1081" actId="164"/>
          <ac:spMkLst>
            <pc:docMk/>
            <pc:sldMk cId="933122742" sldId="295"/>
            <ac:spMk id="17" creationId="{372322CF-6B90-8A4A-E80C-2A6655096659}"/>
          </ac:spMkLst>
        </pc:spChg>
        <pc:spChg chg="mod">
          <ac:chgData name="Ivo Henrique" userId="0987b2e54aeb61af" providerId="LiveId" clId="{436091D7-4F03-4A88-8B97-35C3FC82A3DB}" dt="2022-12-11T12:37:22.240" v="1075" actId="164"/>
          <ac:spMkLst>
            <pc:docMk/>
            <pc:sldMk cId="933122742" sldId="295"/>
            <ac:spMk id="21" creationId="{CA5A2630-2274-F4E6-475A-3E5F24FCB7E3}"/>
          </ac:spMkLst>
        </pc:spChg>
        <pc:spChg chg="add mod">
          <ac:chgData name="Ivo Henrique" userId="0987b2e54aeb61af" providerId="LiveId" clId="{436091D7-4F03-4A88-8B97-35C3FC82A3DB}" dt="2022-12-11T12:37:22.240" v="1075" actId="164"/>
          <ac:spMkLst>
            <pc:docMk/>
            <pc:sldMk cId="933122742" sldId="295"/>
            <ac:spMk id="41" creationId="{BFFE9DB5-FD3B-287F-3027-E2EE7C22D04A}"/>
          </ac:spMkLst>
        </pc:spChg>
        <pc:spChg chg="add mod">
          <ac:chgData name="Ivo Henrique" userId="0987b2e54aeb61af" providerId="LiveId" clId="{436091D7-4F03-4A88-8B97-35C3FC82A3DB}" dt="2022-12-11T12:37:31.545" v="1077" actId="164"/>
          <ac:spMkLst>
            <pc:docMk/>
            <pc:sldMk cId="933122742" sldId="295"/>
            <ac:spMk id="42" creationId="{2A42941A-328A-05BD-6DB3-0E70561A44DD}"/>
          </ac:spMkLst>
        </pc:spChg>
        <pc:spChg chg="add mod">
          <ac:chgData name="Ivo Henrique" userId="0987b2e54aeb61af" providerId="LiveId" clId="{436091D7-4F03-4A88-8B97-35C3FC82A3DB}" dt="2022-12-11T12:37:44.322" v="1079" actId="164"/>
          <ac:spMkLst>
            <pc:docMk/>
            <pc:sldMk cId="933122742" sldId="295"/>
            <ac:spMk id="43" creationId="{2C646163-3CDE-23A6-1FE0-AC80750B8234}"/>
          </ac:spMkLst>
        </pc:spChg>
        <pc:spChg chg="add mod">
          <ac:chgData name="Ivo Henrique" userId="0987b2e54aeb61af" providerId="LiveId" clId="{436091D7-4F03-4A88-8B97-35C3FC82A3DB}" dt="2022-12-11T12:37:53.705" v="1081" actId="164"/>
          <ac:spMkLst>
            <pc:docMk/>
            <pc:sldMk cId="933122742" sldId="295"/>
            <ac:spMk id="44" creationId="{BDD730F3-50F8-6A05-C8C4-DD8BBC620634}"/>
          </ac:spMkLst>
        </pc:spChg>
        <pc:grpChg chg="add mod">
          <ac:chgData name="Ivo Henrique" userId="0987b2e54aeb61af" providerId="LiveId" clId="{436091D7-4F03-4A88-8B97-35C3FC82A3DB}" dt="2022-12-11T12:37:22.240" v="1075" actId="164"/>
          <ac:grpSpMkLst>
            <pc:docMk/>
            <pc:sldMk cId="933122742" sldId="295"/>
            <ac:grpSpMk id="45" creationId="{D3FC293B-31C9-53BE-ADCC-B40FF9B5E7A5}"/>
          </ac:grpSpMkLst>
        </pc:grpChg>
        <pc:grpChg chg="add mod">
          <ac:chgData name="Ivo Henrique" userId="0987b2e54aeb61af" providerId="LiveId" clId="{436091D7-4F03-4A88-8B97-35C3FC82A3DB}" dt="2022-12-11T12:37:31.545" v="1077" actId="164"/>
          <ac:grpSpMkLst>
            <pc:docMk/>
            <pc:sldMk cId="933122742" sldId="295"/>
            <ac:grpSpMk id="46" creationId="{61FF1DBD-B0C3-F785-CC47-1307B6D4CE65}"/>
          </ac:grpSpMkLst>
        </pc:grpChg>
        <pc:grpChg chg="add mod">
          <ac:chgData name="Ivo Henrique" userId="0987b2e54aeb61af" providerId="LiveId" clId="{436091D7-4F03-4A88-8B97-35C3FC82A3DB}" dt="2022-12-11T12:37:44.322" v="1079" actId="164"/>
          <ac:grpSpMkLst>
            <pc:docMk/>
            <pc:sldMk cId="933122742" sldId="295"/>
            <ac:grpSpMk id="47" creationId="{97EFFA7D-1744-1055-9814-2D2DF00586C0}"/>
          </ac:grpSpMkLst>
        </pc:grpChg>
        <pc:grpChg chg="add mod">
          <ac:chgData name="Ivo Henrique" userId="0987b2e54aeb61af" providerId="LiveId" clId="{436091D7-4F03-4A88-8B97-35C3FC82A3DB}" dt="2022-12-11T12:37:53.705" v="1081" actId="164"/>
          <ac:grpSpMkLst>
            <pc:docMk/>
            <pc:sldMk cId="933122742" sldId="295"/>
            <ac:grpSpMk id="48" creationId="{8B08F9BE-57BF-66D6-23B9-0B64E6DB1D7E}"/>
          </ac:grpSpMkLst>
        </pc:grpChg>
        <pc:picChg chg="add del">
          <ac:chgData name="Ivo Henrique" userId="0987b2e54aeb61af" providerId="LiveId" clId="{436091D7-4F03-4A88-8B97-35C3FC82A3DB}" dt="2022-12-11T11:46:13.952" v="313" actId="478"/>
          <ac:picMkLst>
            <pc:docMk/>
            <pc:sldMk cId="933122742" sldId="295"/>
            <ac:picMk id="9" creationId="{8B94E767-35C2-9FFE-8FB7-22DA96ED0050}"/>
          </ac:picMkLst>
        </pc:picChg>
        <pc:picChg chg="add del">
          <ac:chgData name="Ivo Henrique" userId="0987b2e54aeb61af" providerId="LiveId" clId="{436091D7-4F03-4A88-8B97-35C3FC82A3DB}" dt="2022-12-11T11:46:27.330" v="368" actId="478"/>
          <ac:picMkLst>
            <pc:docMk/>
            <pc:sldMk cId="933122742" sldId="295"/>
            <ac:picMk id="10" creationId="{578098C9-3639-42E3-0EC2-167FA189DCF1}"/>
          </ac:picMkLst>
        </pc:picChg>
        <pc:picChg chg="add del mod">
          <ac:chgData name="Ivo Henrique" userId="0987b2e54aeb61af" providerId="LiveId" clId="{436091D7-4F03-4A88-8B97-35C3FC82A3DB}" dt="2022-12-11T11:45:44.710" v="305" actId="22"/>
          <ac:picMkLst>
            <pc:docMk/>
            <pc:sldMk cId="933122742" sldId="295"/>
            <ac:picMk id="11" creationId="{7671FADD-BFCC-1AC4-B8F1-4242C8D8E40B}"/>
          </ac:picMkLst>
        </pc:picChg>
        <pc:picChg chg="add del">
          <ac:chgData name="Ivo Henrique" userId="0987b2e54aeb61af" providerId="LiveId" clId="{436091D7-4F03-4A88-8B97-35C3FC82A3DB}" dt="2022-12-11T11:46:28.618" v="369" actId="478"/>
          <ac:picMkLst>
            <pc:docMk/>
            <pc:sldMk cId="933122742" sldId="295"/>
            <ac:picMk id="12" creationId="{F6D6E699-FD38-EE2F-291A-799F2A1BE22C}"/>
          </ac:picMkLst>
        </pc:picChg>
        <pc:picChg chg="add del">
          <ac:chgData name="Ivo Henrique" userId="0987b2e54aeb61af" providerId="LiveId" clId="{436091D7-4F03-4A88-8B97-35C3FC82A3DB}" dt="2022-12-11T11:46:29.064" v="370" actId="478"/>
          <ac:picMkLst>
            <pc:docMk/>
            <pc:sldMk cId="933122742" sldId="295"/>
            <ac:picMk id="14" creationId="{E8A2E431-2193-6258-43A8-BA0AF0724584}"/>
          </ac:picMkLst>
        </pc:picChg>
        <pc:picChg chg="add del mod">
          <ac:chgData name="Ivo Henrique" userId="0987b2e54aeb61af" providerId="LiveId" clId="{436091D7-4F03-4A88-8B97-35C3FC82A3DB}" dt="2022-12-11T11:45:43.300" v="302" actId="22"/>
          <ac:picMkLst>
            <pc:docMk/>
            <pc:sldMk cId="933122742" sldId="295"/>
            <ac:picMk id="22" creationId="{1DE9FAC1-0BE5-81C1-1B25-70E6DFBEA638}"/>
          </ac:picMkLst>
        </pc:picChg>
        <pc:picChg chg="add del mod">
          <ac:chgData name="Ivo Henrique" userId="0987b2e54aeb61af" providerId="LiveId" clId="{436091D7-4F03-4A88-8B97-35C3FC82A3DB}" dt="2022-12-11T11:45:42.447" v="298" actId="22"/>
          <ac:picMkLst>
            <pc:docMk/>
            <pc:sldMk cId="933122742" sldId="295"/>
            <ac:picMk id="24" creationId="{BE3EF12D-C1E0-4653-D591-4330D01E616A}"/>
          </ac:picMkLst>
        </pc:picChg>
        <pc:picChg chg="add del mod">
          <ac:chgData name="Ivo Henrique" userId="0987b2e54aeb61af" providerId="LiveId" clId="{436091D7-4F03-4A88-8B97-35C3FC82A3DB}" dt="2022-12-11T11:59:47.152" v="405" actId="478"/>
          <ac:picMkLst>
            <pc:docMk/>
            <pc:sldMk cId="933122742" sldId="295"/>
            <ac:picMk id="26" creationId="{BD25B2B6-8CC0-A090-A3C2-D879943356F4}"/>
          </ac:picMkLst>
        </pc:picChg>
        <pc:picChg chg="add del mod">
          <ac:chgData name="Ivo Henrique" userId="0987b2e54aeb61af" providerId="LiveId" clId="{436091D7-4F03-4A88-8B97-35C3FC82A3DB}" dt="2022-12-11T12:00:02.960" v="409" actId="478"/>
          <ac:picMkLst>
            <pc:docMk/>
            <pc:sldMk cId="933122742" sldId="295"/>
            <ac:picMk id="28" creationId="{3BADBBEF-1622-8BBD-0C2E-A1A28A6AF39A}"/>
          </ac:picMkLst>
        </pc:picChg>
        <pc:picChg chg="add del mod">
          <ac:chgData name="Ivo Henrique" userId="0987b2e54aeb61af" providerId="LiveId" clId="{436091D7-4F03-4A88-8B97-35C3FC82A3DB}" dt="2022-12-11T12:00:41.321" v="413" actId="478"/>
          <ac:picMkLst>
            <pc:docMk/>
            <pc:sldMk cId="933122742" sldId="295"/>
            <ac:picMk id="30" creationId="{4ABF6A03-4FA6-0A67-D01B-FD7D9940CC8F}"/>
          </ac:picMkLst>
        </pc:picChg>
        <pc:picChg chg="add del mod">
          <ac:chgData name="Ivo Henrique" userId="0987b2e54aeb61af" providerId="LiveId" clId="{436091D7-4F03-4A88-8B97-35C3FC82A3DB}" dt="2022-12-11T12:01:10.233" v="420" actId="478"/>
          <ac:picMkLst>
            <pc:docMk/>
            <pc:sldMk cId="933122742" sldId="295"/>
            <ac:picMk id="32" creationId="{064487A2-7278-C58B-87BC-37ECCB18BDFB}"/>
          </ac:picMkLst>
        </pc:picChg>
        <pc:picChg chg="add mod">
          <ac:chgData name="Ivo Henrique" userId="0987b2e54aeb61af" providerId="LiveId" clId="{436091D7-4F03-4A88-8B97-35C3FC82A3DB}" dt="2022-12-11T12:37:22.240" v="1075" actId="164"/>
          <ac:picMkLst>
            <pc:docMk/>
            <pc:sldMk cId="933122742" sldId="295"/>
            <ac:picMk id="34" creationId="{F1478810-E66D-9149-3C9B-63DA7CED1AA4}"/>
          </ac:picMkLst>
        </pc:picChg>
        <pc:picChg chg="add mod">
          <ac:chgData name="Ivo Henrique" userId="0987b2e54aeb61af" providerId="LiveId" clId="{436091D7-4F03-4A88-8B97-35C3FC82A3DB}" dt="2022-12-11T12:37:31.545" v="1077" actId="164"/>
          <ac:picMkLst>
            <pc:docMk/>
            <pc:sldMk cId="933122742" sldId="295"/>
            <ac:picMk id="36" creationId="{7B419CF5-F694-CFFC-EDC8-A2CEA3AE6F59}"/>
          </ac:picMkLst>
        </pc:picChg>
        <pc:picChg chg="add mod">
          <ac:chgData name="Ivo Henrique" userId="0987b2e54aeb61af" providerId="LiveId" clId="{436091D7-4F03-4A88-8B97-35C3FC82A3DB}" dt="2022-12-11T12:37:44.322" v="1079" actId="164"/>
          <ac:picMkLst>
            <pc:docMk/>
            <pc:sldMk cId="933122742" sldId="295"/>
            <ac:picMk id="38" creationId="{C007E2DF-D367-2050-2792-BDD63F85CEDB}"/>
          </ac:picMkLst>
        </pc:picChg>
        <pc:picChg chg="add mod">
          <ac:chgData name="Ivo Henrique" userId="0987b2e54aeb61af" providerId="LiveId" clId="{436091D7-4F03-4A88-8B97-35C3FC82A3DB}" dt="2022-12-11T12:37:53.705" v="1081" actId="164"/>
          <ac:picMkLst>
            <pc:docMk/>
            <pc:sldMk cId="933122742" sldId="295"/>
            <ac:picMk id="40" creationId="{951F199F-1BCE-B98B-CC00-173AA9A0615B}"/>
          </ac:picMkLst>
        </pc:picChg>
      </pc:sldChg>
      <pc:sldChg chg="addSp delSp modSp add mod modAnim">
        <pc:chgData name="Ivo Henrique" userId="0987b2e54aeb61af" providerId="LiveId" clId="{436091D7-4F03-4A88-8B97-35C3FC82A3DB}" dt="2022-12-11T12:38:38.761" v="1090"/>
        <pc:sldMkLst>
          <pc:docMk/>
          <pc:sldMk cId="2596173234" sldId="296"/>
        </pc:sldMkLst>
        <pc:spChg chg="mod">
          <ac:chgData name="Ivo Henrique" userId="0987b2e54aeb61af" providerId="LiveId" clId="{436091D7-4F03-4A88-8B97-35C3FC82A3DB}" dt="2022-12-11T12:38:19.863" v="1085" actId="164"/>
          <ac:spMkLst>
            <pc:docMk/>
            <pc:sldMk cId="2596173234" sldId="296"/>
            <ac:spMk id="15" creationId="{170EFD85-5D35-56CF-371D-90C23D4E8392}"/>
          </ac:spMkLst>
        </pc:spChg>
        <pc:spChg chg="mod">
          <ac:chgData name="Ivo Henrique" userId="0987b2e54aeb61af" providerId="LiveId" clId="{436091D7-4F03-4A88-8B97-35C3FC82A3DB}" dt="2022-12-11T12:38:28.352" v="1087" actId="164"/>
          <ac:spMkLst>
            <pc:docMk/>
            <pc:sldMk cId="2596173234" sldId="296"/>
            <ac:spMk id="16" creationId="{88E454DE-E413-A517-3A5A-0E56843CD7CF}"/>
          </ac:spMkLst>
        </pc:spChg>
        <pc:spChg chg="mod">
          <ac:chgData name="Ivo Henrique" userId="0987b2e54aeb61af" providerId="LiveId" clId="{436091D7-4F03-4A88-8B97-35C3FC82A3DB}" dt="2022-12-11T12:38:37.630" v="1089" actId="164"/>
          <ac:spMkLst>
            <pc:docMk/>
            <pc:sldMk cId="2596173234" sldId="296"/>
            <ac:spMk id="17" creationId="{372322CF-6B90-8A4A-E80C-2A6655096659}"/>
          </ac:spMkLst>
        </pc:spChg>
        <pc:spChg chg="mod">
          <ac:chgData name="Ivo Henrique" userId="0987b2e54aeb61af" providerId="LiveId" clId="{436091D7-4F03-4A88-8B97-35C3FC82A3DB}" dt="2022-12-11T12:38:11.137" v="1083" actId="164"/>
          <ac:spMkLst>
            <pc:docMk/>
            <pc:sldMk cId="2596173234" sldId="296"/>
            <ac:spMk id="21" creationId="{CA5A2630-2274-F4E6-475A-3E5F24FCB7E3}"/>
          </ac:spMkLst>
        </pc:spChg>
        <pc:spChg chg="add mod">
          <ac:chgData name="Ivo Henrique" userId="0987b2e54aeb61af" providerId="LiveId" clId="{436091D7-4F03-4A88-8B97-35C3FC82A3DB}" dt="2022-12-11T12:38:11.137" v="1083" actId="164"/>
          <ac:spMkLst>
            <pc:docMk/>
            <pc:sldMk cId="2596173234" sldId="296"/>
            <ac:spMk id="23" creationId="{39D05C2F-3C5E-04E2-9E17-389CD1DCBECA}"/>
          </ac:spMkLst>
        </pc:spChg>
        <pc:spChg chg="add mod">
          <ac:chgData name="Ivo Henrique" userId="0987b2e54aeb61af" providerId="LiveId" clId="{436091D7-4F03-4A88-8B97-35C3FC82A3DB}" dt="2022-12-11T12:38:19.863" v="1085" actId="164"/>
          <ac:spMkLst>
            <pc:docMk/>
            <pc:sldMk cId="2596173234" sldId="296"/>
            <ac:spMk id="24" creationId="{063F9BD2-8014-2FD1-F9AC-9CB21942293C}"/>
          </ac:spMkLst>
        </pc:spChg>
        <pc:spChg chg="add mod">
          <ac:chgData name="Ivo Henrique" userId="0987b2e54aeb61af" providerId="LiveId" clId="{436091D7-4F03-4A88-8B97-35C3FC82A3DB}" dt="2022-12-11T12:38:28.352" v="1087" actId="164"/>
          <ac:spMkLst>
            <pc:docMk/>
            <pc:sldMk cId="2596173234" sldId="296"/>
            <ac:spMk id="25" creationId="{17878AD9-D1ED-35CC-61A4-2F42860D51FF}"/>
          </ac:spMkLst>
        </pc:spChg>
        <pc:spChg chg="add mod">
          <ac:chgData name="Ivo Henrique" userId="0987b2e54aeb61af" providerId="LiveId" clId="{436091D7-4F03-4A88-8B97-35C3FC82A3DB}" dt="2022-12-11T12:38:37.630" v="1089" actId="164"/>
          <ac:spMkLst>
            <pc:docMk/>
            <pc:sldMk cId="2596173234" sldId="296"/>
            <ac:spMk id="26" creationId="{E7FD4269-FCD2-3FD3-5BD1-438828C46DC5}"/>
          </ac:spMkLst>
        </pc:spChg>
        <pc:grpChg chg="add mod">
          <ac:chgData name="Ivo Henrique" userId="0987b2e54aeb61af" providerId="LiveId" clId="{436091D7-4F03-4A88-8B97-35C3FC82A3DB}" dt="2022-12-11T12:38:11.137" v="1083" actId="164"/>
          <ac:grpSpMkLst>
            <pc:docMk/>
            <pc:sldMk cId="2596173234" sldId="296"/>
            <ac:grpSpMk id="27" creationId="{EA47A126-5000-52D2-4377-4446F85DBF40}"/>
          </ac:grpSpMkLst>
        </pc:grpChg>
        <pc:grpChg chg="add mod">
          <ac:chgData name="Ivo Henrique" userId="0987b2e54aeb61af" providerId="LiveId" clId="{436091D7-4F03-4A88-8B97-35C3FC82A3DB}" dt="2022-12-11T12:38:19.863" v="1085" actId="164"/>
          <ac:grpSpMkLst>
            <pc:docMk/>
            <pc:sldMk cId="2596173234" sldId="296"/>
            <ac:grpSpMk id="28" creationId="{07B1121E-6918-AEFD-AE63-FDE1FBA97BC5}"/>
          </ac:grpSpMkLst>
        </pc:grpChg>
        <pc:grpChg chg="add mod">
          <ac:chgData name="Ivo Henrique" userId="0987b2e54aeb61af" providerId="LiveId" clId="{436091D7-4F03-4A88-8B97-35C3FC82A3DB}" dt="2022-12-11T12:38:28.352" v="1087" actId="164"/>
          <ac:grpSpMkLst>
            <pc:docMk/>
            <pc:sldMk cId="2596173234" sldId="296"/>
            <ac:grpSpMk id="29" creationId="{CF02E70C-6171-252F-B94E-BE666503695D}"/>
          </ac:grpSpMkLst>
        </pc:grpChg>
        <pc:grpChg chg="add mod">
          <ac:chgData name="Ivo Henrique" userId="0987b2e54aeb61af" providerId="LiveId" clId="{436091D7-4F03-4A88-8B97-35C3FC82A3DB}" dt="2022-12-11T12:38:37.630" v="1089" actId="164"/>
          <ac:grpSpMkLst>
            <pc:docMk/>
            <pc:sldMk cId="2596173234" sldId="296"/>
            <ac:grpSpMk id="30" creationId="{3AB7923F-46FF-A5A6-5AB0-DCC6CB59D619}"/>
          </ac:grpSpMkLst>
        </pc:grpChg>
        <pc:picChg chg="add mod">
          <ac:chgData name="Ivo Henrique" userId="0987b2e54aeb61af" providerId="LiveId" clId="{436091D7-4F03-4A88-8B97-35C3FC82A3DB}" dt="2022-12-11T12:38:11.137" v="1083" actId="164"/>
          <ac:picMkLst>
            <pc:docMk/>
            <pc:sldMk cId="2596173234" sldId="296"/>
            <ac:picMk id="9" creationId="{6B13564B-F394-2B78-345B-F021F1793463}"/>
          </ac:picMkLst>
        </pc:picChg>
        <pc:picChg chg="add mod">
          <ac:chgData name="Ivo Henrique" userId="0987b2e54aeb61af" providerId="LiveId" clId="{436091D7-4F03-4A88-8B97-35C3FC82A3DB}" dt="2022-12-11T12:38:19.863" v="1085" actId="164"/>
          <ac:picMkLst>
            <pc:docMk/>
            <pc:sldMk cId="2596173234" sldId="296"/>
            <ac:picMk id="11" creationId="{AF323C92-96C7-BDAC-61F3-202632B57820}"/>
          </ac:picMkLst>
        </pc:picChg>
        <pc:picChg chg="add mod">
          <ac:chgData name="Ivo Henrique" userId="0987b2e54aeb61af" providerId="LiveId" clId="{436091D7-4F03-4A88-8B97-35C3FC82A3DB}" dt="2022-12-11T12:38:28.352" v="1087" actId="164"/>
          <ac:picMkLst>
            <pc:docMk/>
            <pc:sldMk cId="2596173234" sldId="296"/>
            <ac:picMk id="13" creationId="{2FA95BE3-E53C-3BAC-A241-411B9E7CD79B}"/>
          </ac:picMkLst>
        </pc:picChg>
        <pc:picChg chg="add mod">
          <ac:chgData name="Ivo Henrique" userId="0987b2e54aeb61af" providerId="LiveId" clId="{436091D7-4F03-4A88-8B97-35C3FC82A3DB}" dt="2022-12-11T12:38:37.630" v="1089" actId="164"/>
          <ac:picMkLst>
            <pc:docMk/>
            <pc:sldMk cId="2596173234" sldId="296"/>
            <ac:picMk id="22" creationId="{BEEE981C-9E9B-A93A-FBEB-66B582CE4395}"/>
          </ac:picMkLst>
        </pc:picChg>
        <pc:picChg chg="del">
          <ac:chgData name="Ivo Henrique" userId="0987b2e54aeb61af" providerId="LiveId" clId="{436091D7-4F03-4A88-8B97-35C3FC82A3DB}" dt="2022-12-11T12:01:46.347" v="425" actId="478"/>
          <ac:picMkLst>
            <pc:docMk/>
            <pc:sldMk cId="2596173234" sldId="296"/>
            <ac:picMk id="34" creationId="{F1478810-E66D-9149-3C9B-63DA7CED1AA4}"/>
          </ac:picMkLst>
        </pc:picChg>
        <pc:picChg chg="del">
          <ac:chgData name="Ivo Henrique" userId="0987b2e54aeb61af" providerId="LiveId" clId="{436091D7-4F03-4A88-8B97-35C3FC82A3DB}" dt="2022-12-11T12:02:17.337" v="431" actId="478"/>
          <ac:picMkLst>
            <pc:docMk/>
            <pc:sldMk cId="2596173234" sldId="296"/>
            <ac:picMk id="36" creationId="{7B419CF5-F694-CFFC-EDC8-A2CEA3AE6F59}"/>
          </ac:picMkLst>
        </pc:picChg>
        <pc:picChg chg="del">
          <ac:chgData name="Ivo Henrique" userId="0987b2e54aeb61af" providerId="LiveId" clId="{436091D7-4F03-4A88-8B97-35C3FC82A3DB}" dt="2022-12-11T12:02:44.746" v="435" actId="478"/>
          <ac:picMkLst>
            <pc:docMk/>
            <pc:sldMk cId="2596173234" sldId="296"/>
            <ac:picMk id="38" creationId="{C007E2DF-D367-2050-2792-BDD63F85CEDB}"/>
          </ac:picMkLst>
        </pc:picChg>
        <pc:picChg chg="del">
          <ac:chgData name="Ivo Henrique" userId="0987b2e54aeb61af" providerId="LiveId" clId="{436091D7-4F03-4A88-8B97-35C3FC82A3DB}" dt="2022-12-11T12:03:12.760" v="439" actId="478"/>
          <ac:picMkLst>
            <pc:docMk/>
            <pc:sldMk cId="2596173234" sldId="296"/>
            <ac:picMk id="40" creationId="{951F199F-1BCE-B98B-CC00-173AA9A0615B}"/>
          </ac:picMkLst>
        </pc:picChg>
      </pc:sldChg>
      <pc:sldChg chg="addSp delSp modSp add mod modAnim">
        <pc:chgData name="Ivo Henrique" userId="0987b2e54aeb61af" providerId="LiveId" clId="{436091D7-4F03-4A88-8B97-35C3FC82A3DB}" dt="2022-12-11T12:39:23.925" v="1098"/>
        <pc:sldMkLst>
          <pc:docMk/>
          <pc:sldMk cId="255556306" sldId="297"/>
        </pc:sldMkLst>
        <pc:spChg chg="mod">
          <ac:chgData name="Ivo Henrique" userId="0987b2e54aeb61af" providerId="LiveId" clId="{436091D7-4F03-4A88-8B97-35C3FC82A3DB}" dt="2022-12-11T12:39:00.585" v="1093" actId="164"/>
          <ac:spMkLst>
            <pc:docMk/>
            <pc:sldMk cId="255556306" sldId="297"/>
            <ac:spMk id="15" creationId="{170EFD85-5D35-56CF-371D-90C23D4E8392}"/>
          </ac:spMkLst>
        </pc:spChg>
        <pc:spChg chg="mod">
          <ac:chgData name="Ivo Henrique" userId="0987b2e54aeb61af" providerId="LiveId" clId="{436091D7-4F03-4A88-8B97-35C3FC82A3DB}" dt="2022-12-11T12:39:11.654" v="1095" actId="164"/>
          <ac:spMkLst>
            <pc:docMk/>
            <pc:sldMk cId="255556306" sldId="297"/>
            <ac:spMk id="16" creationId="{88E454DE-E413-A517-3A5A-0E56843CD7CF}"/>
          </ac:spMkLst>
        </pc:spChg>
        <pc:spChg chg="mod">
          <ac:chgData name="Ivo Henrique" userId="0987b2e54aeb61af" providerId="LiveId" clId="{436091D7-4F03-4A88-8B97-35C3FC82A3DB}" dt="2022-12-11T12:39:22.754" v="1097" actId="164"/>
          <ac:spMkLst>
            <pc:docMk/>
            <pc:sldMk cId="255556306" sldId="297"/>
            <ac:spMk id="17" creationId="{372322CF-6B90-8A4A-E80C-2A6655096659}"/>
          </ac:spMkLst>
        </pc:spChg>
        <pc:spChg chg="mod">
          <ac:chgData name="Ivo Henrique" userId="0987b2e54aeb61af" providerId="LiveId" clId="{436091D7-4F03-4A88-8B97-35C3FC82A3DB}" dt="2022-12-11T12:38:47.608" v="1091" actId="164"/>
          <ac:spMkLst>
            <pc:docMk/>
            <pc:sldMk cId="255556306" sldId="297"/>
            <ac:spMk id="21" creationId="{CA5A2630-2274-F4E6-475A-3E5F24FCB7E3}"/>
          </ac:spMkLst>
        </pc:spChg>
        <pc:spChg chg="add mod">
          <ac:chgData name="Ivo Henrique" userId="0987b2e54aeb61af" providerId="LiveId" clId="{436091D7-4F03-4A88-8B97-35C3FC82A3DB}" dt="2022-12-11T12:38:47.608" v="1091" actId="164"/>
          <ac:spMkLst>
            <pc:docMk/>
            <pc:sldMk cId="255556306" sldId="297"/>
            <ac:spMk id="27" creationId="{78B58C04-79A7-A7F1-D350-1B7E789AFAE3}"/>
          </ac:spMkLst>
        </pc:spChg>
        <pc:spChg chg="add mod">
          <ac:chgData name="Ivo Henrique" userId="0987b2e54aeb61af" providerId="LiveId" clId="{436091D7-4F03-4A88-8B97-35C3FC82A3DB}" dt="2022-12-11T12:39:00.585" v="1093" actId="164"/>
          <ac:spMkLst>
            <pc:docMk/>
            <pc:sldMk cId="255556306" sldId="297"/>
            <ac:spMk id="28" creationId="{D035F893-DC18-13EE-39B3-DD87D2D61EE4}"/>
          </ac:spMkLst>
        </pc:spChg>
        <pc:spChg chg="add mod">
          <ac:chgData name="Ivo Henrique" userId="0987b2e54aeb61af" providerId="LiveId" clId="{436091D7-4F03-4A88-8B97-35C3FC82A3DB}" dt="2022-12-11T12:39:11.654" v="1095" actId="164"/>
          <ac:spMkLst>
            <pc:docMk/>
            <pc:sldMk cId="255556306" sldId="297"/>
            <ac:spMk id="29" creationId="{142232C0-823E-CCB2-5664-F925177B727D}"/>
          </ac:spMkLst>
        </pc:spChg>
        <pc:spChg chg="add mod">
          <ac:chgData name="Ivo Henrique" userId="0987b2e54aeb61af" providerId="LiveId" clId="{436091D7-4F03-4A88-8B97-35C3FC82A3DB}" dt="2022-12-11T12:39:22.754" v="1097" actId="164"/>
          <ac:spMkLst>
            <pc:docMk/>
            <pc:sldMk cId="255556306" sldId="297"/>
            <ac:spMk id="30" creationId="{1FA2BBA3-F376-6BA3-BE72-9E4D7CA9EDFE}"/>
          </ac:spMkLst>
        </pc:spChg>
        <pc:grpChg chg="add mod">
          <ac:chgData name="Ivo Henrique" userId="0987b2e54aeb61af" providerId="LiveId" clId="{436091D7-4F03-4A88-8B97-35C3FC82A3DB}" dt="2022-12-11T12:38:47.608" v="1091" actId="164"/>
          <ac:grpSpMkLst>
            <pc:docMk/>
            <pc:sldMk cId="255556306" sldId="297"/>
            <ac:grpSpMk id="31" creationId="{89F09978-B1DE-AEEF-F41C-19B89367DE50}"/>
          </ac:grpSpMkLst>
        </pc:grpChg>
        <pc:grpChg chg="add mod">
          <ac:chgData name="Ivo Henrique" userId="0987b2e54aeb61af" providerId="LiveId" clId="{436091D7-4F03-4A88-8B97-35C3FC82A3DB}" dt="2022-12-11T12:39:00.585" v="1093" actId="164"/>
          <ac:grpSpMkLst>
            <pc:docMk/>
            <pc:sldMk cId="255556306" sldId="297"/>
            <ac:grpSpMk id="32" creationId="{B89A7E68-6754-95BE-F3A6-C85B9BBF7FDB}"/>
          </ac:grpSpMkLst>
        </pc:grpChg>
        <pc:grpChg chg="add mod">
          <ac:chgData name="Ivo Henrique" userId="0987b2e54aeb61af" providerId="LiveId" clId="{436091D7-4F03-4A88-8B97-35C3FC82A3DB}" dt="2022-12-11T12:39:11.654" v="1095" actId="164"/>
          <ac:grpSpMkLst>
            <pc:docMk/>
            <pc:sldMk cId="255556306" sldId="297"/>
            <ac:grpSpMk id="33" creationId="{AB58C359-6FBB-665A-728F-21C7ED95C5AD}"/>
          </ac:grpSpMkLst>
        </pc:grpChg>
        <pc:grpChg chg="add mod">
          <ac:chgData name="Ivo Henrique" userId="0987b2e54aeb61af" providerId="LiveId" clId="{436091D7-4F03-4A88-8B97-35C3FC82A3DB}" dt="2022-12-11T12:39:22.754" v="1097" actId="164"/>
          <ac:grpSpMkLst>
            <pc:docMk/>
            <pc:sldMk cId="255556306" sldId="297"/>
            <ac:grpSpMk id="34" creationId="{8380665D-066A-6534-22A5-939D8DD2FA0F}"/>
          </ac:grpSpMkLst>
        </pc:grpChg>
        <pc:picChg chg="del">
          <ac:chgData name="Ivo Henrique" userId="0987b2e54aeb61af" providerId="LiveId" clId="{436091D7-4F03-4A88-8B97-35C3FC82A3DB}" dt="2022-12-11T12:03:55.176" v="446" actId="478"/>
          <ac:picMkLst>
            <pc:docMk/>
            <pc:sldMk cId="255556306" sldId="297"/>
            <ac:picMk id="9" creationId="{6B13564B-F394-2B78-345B-F021F1793463}"/>
          </ac:picMkLst>
        </pc:picChg>
        <pc:picChg chg="add mod">
          <ac:chgData name="Ivo Henrique" userId="0987b2e54aeb61af" providerId="LiveId" clId="{436091D7-4F03-4A88-8B97-35C3FC82A3DB}" dt="2022-12-11T12:38:47.608" v="1091" actId="164"/>
          <ac:picMkLst>
            <pc:docMk/>
            <pc:sldMk cId="255556306" sldId="297"/>
            <ac:picMk id="10" creationId="{A1973491-3CAD-4ECF-7AAF-AD21B9C4D2E8}"/>
          </ac:picMkLst>
        </pc:picChg>
        <pc:picChg chg="del">
          <ac:chgData name="Ivo Henrique" userId="0987b2e54aeb61af" providerId="LiveId" clId="{436091D7-4F03-4A88-8B97-35C3FC82A3DB}" dt="2022-12-11T12:04:28.494" v="450" actId="478"/>
          <ac:picMkLst>
            <pc:docMk/>
            <pc:sldMk cId="255556306" sldId="297"/>
            <ac:picMk id="11" creationId="{AF323C92-96C7-BDAC-61F3-202632B57820}"/>
          </ac:picMkLst>
        </pc:picChg>
        <pc:picChg chg="del">
          <ac:chgData name="Ivo Henrique" userId="0987b2e54aeb61af" providerId="LiveId" clId="{436091D7-4F03-4A88-8B97-35C3FC82A3DB}" dt="2022-12-11T12:04:55.040" v="454" actId="478"/>
          <ac:picMkLst>
            <pc:docMk/>
            <pc:sldMk cId="255556306" sldId="297"/>
            <ac:picMk id="13" creationId="{2FA95BE3-E53C-3BAC-A241-411B9E7CD79B}"/>
          </ac:picMkLst>
        </pc:picChg>
        <pc:picChg chg="add mod">
          <ac:chgData name="Ivo Henrique" userId="0987b2e54aeb61af" providerId="LiveId" clId="{436091D7-4F03-4A88-8B97-35C3FC82A3DB}" dt="2022-12-11T12:39:00.585" v="1093" actId="164"/>
          <ac:picMkLst>
            <pc:docMk/>
            <pc:sldMk cId="255556306" sldId="297"/>
            <ac:picMk id="14" creationId="{0B054977-9E56-DA4F-4E0E-A5F3D6F240D8}"/>
          </ac:picMkLst>
        </pc:picChg>
        <pc:picChg chg="del">
          <ac:chgData name="Ivo Henrique" userId="0987b2e54aeb61af" providerId="LiveId" clId="{436091D7-4F03-4A88-8B97-35C3FC82A3DB}" dt="2022-12-11T12:05:30.575" v="459" actId="478"/>
          <ac:picMkLst>
            <pc:docMk/>
            <pc:sldMk cId="255556306" sldId="297"/>
            <ac:picMk id="22" creationId="{BEEE981C-9E9B-A93A-FBEB-66B582CE4395}"/>
          </ac:picMkLst>
        </pc:picChg>
        <pc:picChg chg="add mod">
          <ac:chgData name="Ivo Henrique" userId="0987b2e54aeb61af" providerId="LiveId" clId="{436091D7-4F03-4A88-8B97-35C3FC82A3DB}" dt="2022-12-11T12:39:11.654" v="1095" actId="164"/>
          <ac:picMkLst>
            <pc:docMk/>
            <pc:sldMk cId="255556306" sldId="297"/>
            <ac:picMk id="24" creationId="{BF234655-4C39-4634-9FA1-010CDE1648B3}"/>
          </ac:picMkLst>
        </pc:picChg>
        <pc:picChg chg="add mod">
          <ac:chgData name="Ivo Henrique" userId="0987b2e54aeb61af" providerId="LiveId" clId="{436091D7-4F03-4A88-8B97-35C3FC82A3DB}" dt="2022-12-11T12:39:22.754" v="1097" actId="164"/>
          <ac:picMkLst>
            <pc:docMk/>
            <pc:sldMk cId="255556306" sldId="297"/>
            <ac:picMk id="26" creationId="{6E860F59-1A77-5651-B889-DAC842DC2075}"/>
          </ac:picMkLst>
        </pc:picChg>
      </pc:sldChg>
      <pc:sldChg chg="add modAnim">
        <pc:chgData name="Ivo Henrique" userId="0987b2e54aeb61af" providerId="LiveId" clId="{436091D7-4F03-4A88-8B97-35C3FC82A3DB}" dt="2022-12-11T12:43:00.155" v="1118"/>
        <pc:sldMkLst>
          <pc:docMk/>
          <pc:sldMk cId="1053614045" sldId="298"/>
        </pc:sldMkLst>
      </pc:sldChg>
      <pc:sldChg chg="addSp delSp modSp add mod modAnim">
        <pc:chgData name="Ivo Henrique" userId="0987b2e54aeb61af" providerId="LiveId" clId="{436091D7-4F03-4A88-8B97-35C3FC82A3DB}" dt="2022-12-11T12:47:42.656" v="1122" actId="14100"/>
        <pc:sldMkLst>
          <pc:docMk/>
          <pc:sldMk cId="3989043801" sldId="299"/>
        </pc:sldMkLst>
        <pc:spChg chg="add mod">
          <ac:chgData name="Ivo Henrique" userId="0987b2e54aeb61af" providerId="LiveId" clId="{436091D7-4F03-4A88-8B97-35C3FC82A3DB}" dt="2022-12-11T12:40:00.214" v="1099" actId="164"/>
          <ac:spMkLst>
            <pc:docMk/>
            <pc:sldMk cId="3989043801" sldId="299"/>
            <ac:spMk id="13" creationId="{734D3586-E550-B6FA-60C8-594AD0B430D1}"/>
          </ac:spMkLst>
        </pc:spChg>
        <pc:spChg chg="del">
          <ac:chgData name="Ivo Henrique" userId="0987b2e54aeb61af" providerId="LiveId" clId="{436091D7-4F03-4A88-8B97-35C3FC82A3DB}" dt="2022-12-11T12:29:52.081" v="930" actId="478"/>
          <ac:spMkLst>
            <pc:docMk/>
            <pc:sldMk cId="3989043801" sldId="299"/>
            <ac:spMk id="15" creationId="{170EFD85-5D35-56CF-371D-90C23D4E8392}"/>
          </ac:spMkLst>
        </pc:spChg>
        <pc:spChg chg="del">
          <ac:chgData name="Ivo Henrique" userId="0987b2e54aeb61af" providerId="LiveId" clId="{436091D7-4F03-4A88-8B97-35C3FC82A3DB}" dt="2022-12-11T12:29:53.225" v="931" actId="478"/>
          <ac:spMkLst>
            <pc:docMk/>
            <pc:sldMk cId="3989043801" sldId="299"/>
            <ac:spMk id="16" creationId="{88E454DE-E413-A517-3A5A-0E56843CD7CF}"/>
          </ac:spMkLst>
        </pc:spChg>
        <pc:spChg chg="del">
          <ac:chgData name="Ivo Henrique" userId="0987b2e54aeb61af" providerId="LiveId" clId="{436091D7-4F03-4A88-8B97-35C3FC82A3DB}" dt="2022-12-11T12:29:54.433" v="932" actId="478"/>
          <ac:spMkLst>
            <pc:docMk/>
            <pc:sldMk cId="3989043801" sldId="299"/>
            <ac:spMk id="17" creationId="{372322CF-6B90-8A4A-E80C-2A6655096659}"/>
          </ac:spMkLst>
        </pc:spChg>
        <pc:spChg chg="mod">
          <ac:chgData name="Ivo Henrique" userId="0987b2e54aeb61af" providerId="LiveId" clId="{436091D7-4F03-4A88-8B97-35C3FC82A3DB}" dt="2022-12-11T12:30:23.642" v="965" actId="207"/>
          <ac:spMkLst>
            <pc:docMk/>
            <pc:sldMk cId="3989043801" sldId="299"/>
            <ac:spMk id="20" creationId="{DB33AF2E-7797-1641-8B4F-DA2427C97B14}"/>
          </ac:spMkLst>
        </pc:spChg>
        <pc:spChg chg="mod">
          <ac:chgData name="Ivo Henrique" userId="0987b2e54aeb61af" providerId="LiveId" clId="{436091D7-4F03-4A88-8B97-35C3FC82A3DB}" dt="2022-12-11T12:30:27.111" v="966" actId="403"/>
          <ac:spMkLst>
            <pc:docMk/>
            <pc:sldMk cId="3989043801" sldId="299"/>
            <ac:spMk id="21" creationId="{CA5A2630-2274-F4E6-475A-3E5F24FCB7E3}"/>
          </ac:spMkLst>
        </pc:spChg>
        <pc:spChg chg="add mod">
          <ac:chgData name="Ivo Henrique" userId="0987b2e54aeb61af" providerId="LiveId" clId="{436091D7-4F03-4A88-8B97-35C3FC82A3DB}" dt="2022-12-11T12:47:42.656" v="1122" actId="14100"/>
          <ac:spMkLst>
            <pc:docMk/>
            <pc:sldMk cId="3989043801" sldId="299"/>
            <ac:spMk id="22" creationId="{DE32135C-4A18-CD61-D27F-D5CAC04852C2}"/>
          </ac:spMkLst>
        </pc:spChg>
        <pc:spChg chg="add mod">
          <ac:chgData name="Ivo Henrique" userId="0987b2e54aeb61af" providerId="LiveId" clId="{436091D7-4F03-4A88-8B97-35C3FC82A3DB}" dt="2022-12-11T12:33:50.566" v="1044" actId="164"/>
          <ac:spMkLst>
            <pc:docMk/>
            <pc:sldMk cId="3989043801" sldId="299"/>
            <ac:spMk id="23" creationId="{F27C6138-822D-2240-199C-38D74B8C01DD}"/>
          </ac:spMkLst>
        </pc:spChg>
        <pc:spChg chg="add mod">
          <ac:chgData name="Ivo Henrique" userId="0987b2e54aeb61af" providerId="LiveId" clId="{436091D7-4F03-4A88-8B97-35C3FC82A3DB}" dt="2022-12-11T12:33:50.566" v="1044" actId="164"/>
          <ac:spMkLst>
            <pc:docMk/>
            <pc:sldMk cId="3989043801" sldId="299"/>
            <ac:spMk id="25" creationId="{B193A890-E746-E615-E2DD-A58B84716A06}"/>
          </ac:spMkLst>
        </pc:spChg>
        <pc:spChg chg="del">
          <ac:chgData name="Ivo Henrique" userId="0987b2e54aeb61af" providerId="LiveId" clId="{436091D7-4F03-4A88-8B97-35C3FC82A3DB}" dt="2022-12-11T12:29:39.624" v="923" actId="478"/>
          <ac:spMkLst>
            <pc:docMk/>
            <pc:sldMk cId="3989043801" sldId="299"/>
            <ac:spMk id="27" creationId="{78B58C04-79A7-A7F1-D350-1B7E789AFAE3}"/>
          </ac:spMkLst>
        </pc:spChg>
        <pc:spChg chg="del">
          <ac:chgData name="Ivo Henrique" userId="0987b2e54aeb61af" providerId="LiveId" clId="{436091D7-4F03-4A88-8B97-35C3FC82A3DB}" dt="2022-12-11T12:29:43.367" v="924" actId="478"/>
          <ac:spMkLst>
            <pc:docMk/>
            <pc:sldMk cId="3989043801" sldId="299"/>
            <ac:spMk id="28" creationId="{D035F893-DC18-13EE-39B3-DD87D2D61EE4}"/>
          </ac:spMkLst>
        </pc:spChg>
        <pc:spChg chg="del">
          <ac:chgData name="Ivo Henrique" userId="0987b2e54aeb61af" providerId="LiveId" clId="{436091D7-4F03-4A88-8B97-35C3FC82A3DB}" dt="2022-12-11T12:29:48.376" v="929" actId="478"/>
          <ac:spMkLst>
            <pc:docMk/>
            <pc:sldMk cId="3989043801" sldId="299"/>
            <ac:spMk id="29" creationId="{142232C0-823E-CCB2-5664-F925177B727D}"/>
          </ac:spMkLst>
        </pc:spChg>
        <pc:spChg chg="del">
          <ac:chgData name="Ivo Henrique" userId="0987b2e54aeb61af" providerId="LiveId" clId="{436091D7-4F03-4A88-8B97-35C3FC82A3DB}" dt="2022-12-11T12:29:45.775" v="926" actId="478"/>
          <ac:spMkLst>
            <pc:docMk/>
            <pc:sldMk cId="3989043801" sldId="299"/>
            <ac:spMk id="30" creationId="{1FA2BBA3-F376-6BA3-BE72-9E4D7CA9EDFE}"/>
          </ac:spMkLst>
        </pc:spChg>
        <pc:spChg chg="add del mod">
          <ac:chgData name="Ivo Henrique" userId="0987b2e54aeb61af" providerId="LiveId" clId="{436091D7-4F03-4A88-8B97-35C3FC82A3DB}" dt="2022-12-11T12:34:18.629" v="1053" actId="478"/>
          <ac:spMkLst>
            <pc:docMk/>
            <pc:sldMk cId="3989043801" sldId="299"/>
            <ac:spMk id="32" creationId="{46CB1032-9C2E-6F14-5151-3A1C97424669}"/>
          </ac:spMkLst>
        </pc:spChg>
        <pc:spChg chg="add mod">
          <ac:chgData name="Ivo Henrique" userId="0987b2e54aeb61af" providerId="LiveId" clId="{436091D7-4F03-4A88-8B97-35C3FC82A3DB}" dt="2022-12-11T12:40:00.214" v="1099" actId="164"/>
          <ac:spMkLst>
            <pc:docMk/>
            <pc:sldMk cId="3989043801" sldId="299"/>
            <ac:spMk id="33" creationId="{456BCA3F-DC46-3E95-7626-3D76A39D040A}"/>
          </ac:spMkLst>
        </pc:spChg>
        <pc:grpChg chg="add del mod">
          <ac:chgData name="Ivo Henrique" userId="0987b2e54aeb61af" providerId="LiveId" clId="{436091D7-4F03-4A88-8B97-35C3FC82A3DB}" dt="2022-12-11T12:34:16.237" v="1052" actId="478"/>
          <ac:grpSpMkLst>
            <pc:docMk/>
            <pc:sldMk cId="3989043801" sldId="299"/>
            <ac:grpSpMk id="31" creationId="{FFA8CF69-A9C0-FFE1-2D6F-5708933C1EAE}"/>
          </ac:grpSpMkLst>
        </pc:grpChg>
        <pc:grpChg chg="add mod">
          <ac:chgData name="Ivo Henrique" userId="0987b2e54aeb61af" providerId="LiveId" clId="{436091D7-4F03-4A88-8B97-35C3FC82A3DB}" dt="2022-12-11T12:40:00.214" v="1099" actId="164"/>
          <ac:grpSpMkLst>
            <pc:docMk/>
            <pc:sldMk cId="3989043801" sldId="299"/>
            <ac:grpSpMk id="34" creationId="{85762FDF-1C9C-D3DB-5312-A3C43FBE27D3}"/>
          </ac:grpSpMkLst>
        </pc:grpChg>
        <pc:picChg chg="add mod">
          <ac:chgData name="Ivo Henrique" userId="0987b2e54aeb61af" providerId="LiveId" clId="{436091D7-4F03-4A88-8B97-35C3FC82A3DB}" dt="2022-12-11T12:40:00.214" v="1099" actId="164"/>
          <ac:picMkLst>
            <pc:docMk/>
            <pc:sldMk cId="3989043801" sldId="299"/>
            <ac:picMk id="8" creationId="{C04B8F56-B555-1AAB-87DB-06458D9E4149}"/>
          </ac:picMkLst>
        </pc:picChg>
        <pc:picChg chg="add mod">
          <ac:chgData name="Ivo Henrique" userId="0987b2e54aeb61af" providerId="LiveId" clId="{436091D7-4F03-4A88-8B97-35C3FC82A3DB}" dt="2022-12-11T12:40:00.214" v="1099" actId="164"/>
          <ac:picMkLst>
            <pc:docMk/>
            <pc:sldMk cId="3989043801" sldId="299"/>
            <ac:picMk id="9" creationId="{0408C08F-7BF7-5246-3A98-D3A77260B1E2}"/>
          </ac:picMkLst>
        </pc:picChg>
        <pc:picChg chg="del">
          <ac:chgData name="Ivo Henrique" userId="0987b2e54aeb61af" providerId="LiveId" clId="{436091D7-4F03-4A88-8B97-35C3FC82A3DB}" dt="2022-12-11T12:29:37.634" v="922" actId="478"/>
          <ac:picMkLst>
            <pc:docMk/>
            <pc:sldMk cId="3989043801" sldId="299"/>
            <ac:picMk id="10" creationId="{A1973491-3CAD-4ECF-7AAF-AD21B9C4D2E8}"/>
          </ac:picMkLst>
        </pc:picChg>
        <pc:picChg chg="add mod">
          <ac:chgData name="Ivo Henrique" userId="0987b2e54aeb61af" providerId="LiveId" clId="{436091D7-4F03-4A88-8B97-35C3FC82A3DB}" dt="2022-12-11T12:40:00.214" v="1099" actId="164"/>
          <ac:picMkLst>
            <pc:docMk/>
            <pc:sldMk cId="3989043801" sldId="299"/>
            <ac:picMk id="11" creationId="{8BD113A3-A955-C7B6-CF1B-DC804011AC7A}"/>
          </ac:picMkLst>
        </pc:picChg>
        <pc:picChg chg="add del mod">
          <ac:chgData name="Ivo Henrique" userId="0987b2e54aeb61af" providerId="LiveId" clId="{436091D7-4F03-4A88-8B97-35C3FC82A3DB}" dt="2022-12-11T12:31:10.094" v="971" actId="478"/>
          <ac:picMkLst>
            <pc:docMk/>
            <pc:sldMk cId="3989043801" sldId="299"/>
            <ac:picMk id="12" creationId="{49552E2C-9AF6-0655-CC69-B558BAD14DF6}"/>
          </ac:picMkLst>
        </pc:picChg>
        <pc:picChg chg="del">
          <ac:chgData name="Ivo Henrique" userId="0987b2e54aeb61af" providerId="LiveId" clId="{436091D7-4F03-4A88-8B97-35C3FC82A3DB}" dt="2022-12-11T12:29:44.423" v="925" actId="478"/>
          <ac:picMkLst>
            <pc:docMk/>
            <pc:sldMk cId="3989043801" sldId="299"/>
            <ac:picMk id="14" creationId="{0B054977-9E56-DA4F-4E0E-A5F3D6F240D8}"/>
          </ac:picMkLst>
        </pc:picChg>
        <pc:picChg chg="del">
          <ac:chgData name="Ivo Henrique" userId="0987b2e54aeb61af" providerId="LiveId" clId="{436091D7-4F03-4A88-8B97-35C3FC82A3DB}" dt="2022-12-11T12:29:47.113" v="928" actId="478"/>
          <ac:picMkLst>
            <pc:docMk/>
            <pc:sldMk cId="3989043801" sldId="299"/>
            <ac:picMk id="24" creationId="{BF234655-4C39-4634-9FA1-010CDE1648B3}"/>
          </ac:picMkLst>
        </pc:picChg>
        <pc:picChg chg="del">
          <ac:chgData name="Ivo Henrique" userId="0987b2e54aeb61af" providerId="LiveId" clId="{436091D7-4F03-4A88-8B97-35C3FC82A3DB}" dt="2022-12-11T12:29:46.479" v="927" actId="478"/>
          <ac:picMkLst>
            <pc:docMk/>
            <pc:sldMk cId="3989043801" sldId="299"/>
            <ac:picMk id="26" creationId="{6E860F59-1A77-5651-B889-DAC842DC207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42de1c25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42de1c25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4361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42de1c25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42de1c25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1549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42de1c25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42de1c25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18700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42de1c25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42de1c25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1444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42de1c25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42de1c25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30199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42de1c25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42de1c25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53361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42de1c25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42de1c25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69061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42de1c25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42de1c25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0686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42de1c25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42de1c25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42de1c25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42de1c25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978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42de1c25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42de1c25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5015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42de1c25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42de1c25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9622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42de1c25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42de1c25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1130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42de1c25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42de1c25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81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42de1c25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42de1c25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6077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42de1c25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42de1c25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087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7200" y="1249824"/>
            <a:ext cx="4114800" cy="18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4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7200" y="3145675"/>
            <a:ext cx="4114800" cy="3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Agrupar 117">
            <a:extLst>
              <a:ext uri="{FF2B5EF4-FFF2-40B4-BE49-F238E27FC236}">
                <a16:creationId xmlns:a16="http://schemas.microsoft.com/office/drawing/2014/main" id="{06FCF88B-E738-ACF5-7B77-8612EAA00901}"/>
              </a:ext>
            </a:extLst>
          </p:cNvPr>
          <p:cNvGrpSpPr/>
          <p:nvPr/>
        </p:nvGrpSpPr>
        <p:grpSpPr>
          <a:xfrm rot="16200000">
            <a:off x="-175112" y="72419"/>
            <a:ext cx="1752600" cy="1404898"/>
            <a:chOff x="6844145" y="1824093"/>
            <a:chExt cx="1752600" cy="1404898"/>
          </a:xfrm>
        </p:grpSpPr>
        <p:pic>
          <p:nvPicPr>
            <p:cNvPr id="119" name="Imagem 118">
              <a:extLst>
                <a:ext uri="{FF2B5EF4-FFF2-40B4-BE49-F238E27FC236}">
                  <a16:creationId xmlns:a16="http://schemas.microsoft.com/office/drawing/2014/main" id="{A1E2300C-49C9-2B8E-7C73-B75FDB0DDB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120" name="Retângulo 119">
              <a:extLst>
                <a:ext uri="{FF2B5EF4-FFF2-40B4-BE49-F238E27FC236}">
                  <a16:creationId xmlns:a16="http://schemas.microsoft.com/office/drawing/2014/main" id="{CCC278F9-131A-215C-D766-9BF474A466A5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2" name="Agrupar 111">
            <a:extLst>
              <a:ext uri="{FF2B5EF4-FFF2-40B4-BE49-F238E27FC236}">
                <a16:creationId xmlns:a16="http://schemas.microsoft.com/office/drawing/2014/main" id="{6B7F0206-3403-8C37-6E74-147D9C1372B9}"/>
              </a:ext>
            </a:extLst>
          </p:cNvPr>
          <p:cNvGrpSpPr/>
          <p:nvPr/>
        </p:nvGrpSpPr>
        <p:grpSpPr>
          <a:xfrm rot="10800000">
            <a:off x="-118365" y="3771587"/>
            <a:ext cx="1752600" cy="1404898"/>
            <a:chOff x="6844145" y="1824093"/>
            <a:chExt cx="1752600" cy="1404898"/>
          </a:xfrm>
        </p:grpSpPr>
        <p:pic>
          <p:nvPicPr>
            <p:cNvPr id="113" name="Imagem 112">
              <a:extLst>
                <a:ext uri="{FF2B5EF4-FFF2-40B4-BE49-F238E27FC236}">
                  <a16:creationId xmlns:a16="http://schemas.microsoft.com/office/drawing/2014/main" id="{75885A15-A776-5AC5-E505-265B10BDC7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114" name="Retângulo 113">
              <a:extLst>
                <a:ext uri="{FF2B5EF4-FFF2-40B4-BE49-F238E27FC236}">
                  <a16:creationId xmlns:a16="http://schemas.microsoft.com/office/drawing/2014/main" id="{1AFACCE0-88CA-C968-8899-EE45D63428E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F42AD61A-8AE1-489A-C1DF-8B5726A041DE}"/>
              </a:ext>
            </a:extLst>
          </p:cNvPr>
          <p:cNvGrpSpPr/>
          <p:nvPr/>
        </p:nvGrpSpPr>
        <p:grpSpPr>
          <a:xfrm>
            <a:off x="7488381" y="0"/>
            <a:ext cx="1752600" cy="1404898"/>
            <a:chOff x="6844145" y="1824093"/>
            <a:chExt cx="1752600" cy="1404898"/>
          </a:xfrm>
        </p:grpSpPr>
        <p:pic>
          <p:nvPicPr>
            <p:cNvPr id="40" name="Imagem 39">
              <a:extLst>
                <a:ext uri="{FF2B5EF4-FFF2-40B4-BE49-F238E27FC236}">
                  <a16:creationId xmlns:a16="http://schemas.microsoft.com/office/drawing/2014/main" id="{B4B30F47-48A1-9202-5005-83EAC3E258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A684B34E-4184-EF23-5419-FFFE1584241A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Google Shape;129;p16">
            <a:extLst>
              <a:ext uri="{FF2B5EF4-FFF2-40B4-BE49-F238E27FC236}">
                <a16:creationId xmlns:a16="http://schemas.microsoft.com/office/drawing/2014/main" id="{1B7E675B-9B6D-F0A0-09EE-474685EC2492}"/>
              </a:ext>
            </a:extLst>
          </p:cNvPr>
          <p:cNvSpPr txBox="1"/>
          <p:nvPr/>
        </p:nvSpPr>
        <p:spPr>
          <a:xfrm>
            <a:off x="3489671" y="2818322"/>
            <a:ext cx="6292683" cy="1138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rgbClr val="002060"/>
                </a:solidFill>
                <a:latin typeface="Sitka Banner Semibold" pitchFamily="2" charset="0"/>
                <a:ea typeface="Fira Sans Extra Condensed"/>
                <a:cs typeface="Fira Sans Extra Condensed"/>
                <a:sym typeface="Fira Sans Extra Condensed"/>
              </a:rPr>
              <a:t>I </a:t>
            </a:r>
            <a:r>
              <a:rPr lang="en" sz="6000" b="1" dirty="0">
                <a:solidFill>
                  <a:srgbClr val="002060"/>
                </a:solidFill>
                <a:latin typeface="Sitka Banner Semibold" pitchFamily="2" charset="0"/>
                <a:ea typeface="Fira Sans Extra Condensed"/>
                <a:cs typeface="Fira Sans Extra Condensed"/>
                <a:sym typeface="Fira Sans Extra Condensed"/>
              </a:rPr>
              <a:t>Telecom</a:t>
            </a:r>
            <a:endParaRPr sz="9600" b="1" dirty="0">
              <a:solidFill>
                <a:srgbClr val="002060"/>
              </a:solidFill>
              <a:latin typeface="Sitka Banner Semibold" pitchFamily="2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" name="Google Shape;220;p18">
            <a:extLst>
              <a:ext uri="{FF2B5EF4-FFF2-40B4-BE49-F238E27FC236}">
                <a16:creationId xmlns:a16="http://schemas.microsoft.com/office/drawing/2014/main" id="{71A2B187-D1A6-7257-525D-6A1AD6134E28}"/>
              </a:ext>
            </a:extLst>
          </p:cNvPr>
          <p:cNvGrpSpPr/>
          <p:nvPr/>
        </p:nvGrpSpPr>
        <p:grpSpPr>
          <a:xfrm>
            <a:off x="1195082" y="2329667"/>
            <a:ext cx="2099119" cy="2262022"/>
            <a:chOff x="1187925" y="238125"/>
            <a:chExt cx="4861475" cy="5238750"/>
          </a:xfrm>
        </p:grpSpPr>
        <p:sp>
          <p:nvSpPr>
            <p:cNvPr id="4" name="Google Shape;221;p18">
              <a:extLst>
                <a:ext uri="{FF2B5EF4-FFF2-40B4-BE49-F238E27FC236}">
                  <a16:creationId xmlns:a16="http://schemas.microsoft.com/office/drawing/2014/main" id="{4657A132-3754-4D86-5C0A-856B663F2D69}"/>
                </a:ext>
              </a:extLst>
            </p:cNvPr>
            <p:cNvSpPr/>
            <p:nvPr/>
          </p:nvSpPr>
          <p:spPr>
            <a:xfrm>
              <a:off x="3915075" y="1660975"/>
              <a:ext cx="167100" cy="221000"/>
            </a:xfrm>
            <a:custGeom>
              <a:avLst/>
              <a:gdLst/>
              <a:ahLst/>
              <a:cxnLst/>
              <a:rect l="l" t="t" r="r" b="b"/>
              <a:pathLst>
                <a:path w="6684" h="8840" extrusionOk="0">
                  <a:moveTo>
                    <a:pt x="2587" y="1"/>
                  </a:moveTo>
                  <a:lnTo>
                    <a:pt x="2587" y="1"/>
                  </a:lnTo>
                  <a:lnTo>
                    <a:pt x="2803" y="432"/>
                  </a:lnTo>
                  <a:lnTo>
                    <a:pt x="3019" y="863"/>
                  </a:lnTo>
                  <a:lnTo>
                    <a:pt x="3234" y="1294"/>
                  </a:lnTo>
                  <a:lnTo>
                    <a:pt x="3450" y="1510"/>
                  </a:lnTo>
                  <a:lnTo>
                    <a:pt x="3881" y="1510"/>
                  </a:lnTo>
                  <a:lnTo>
                    <a:pt x="3881" y="1510"/>
                  </a:lnTo>
                  <a:lnTo>
                    <a:pt x="3665" y="2157"/>
                  </a:lnTo>
                  <a:lnTo>
                    <a:pt x="3234" y="2588"/>
                  </a:lnTo>
                  <a:lnTo>
                    <a:pt x="3234" y="2588"/>
                  </a:lnTo>
                  <a:lnTo>
                    <a:pt x="4743" y="4744"/>
                  </a:lnTo>
                  <a:lnTo>
                    <a:pt x="5606" y="5606"/>
                  </a:lnTo>
                  <a:lnTo>
                    <a:pt x="6684" y="6253"/>
                  </a:lnTo>
                  <a:lnTo>
                    <a:pt x="6684" y="6253"/>
                  </a:lnTo>
                  <a:lnTo>
                    <a:pt x="6684" y="7331"/>
                  </a:lnTo>
                  <a:lnTo>
                    <a:pt x="6252" y="7978"/>
                  </a:lnTo>
                  <a:lnTo>
                    <a:pt x="5390" y="8193"/>
                  </a:lnTo>
                  <a:lnTo>
                    <a:pt x="4528" y="8409"/>
                  </a:lnTo>
                  <a:lnTo>
                    <a:pt x="2587" y="8624"/>
                  </a:lnTo>
                  <a:lnTo>
                    <a:pt x="1725" y="8624"/>
                  </a:lnTo>
                  <a:lnTo>
                    <a:pt x="863" y="8840"/>
                  </a:lnTo>
                  <a:lnTo>
                    <a:pt x="863" y="8840"/>
                  </a:lnTo>
                  <a:lnTo>
                    <a:pt x="1078" y="8409"/>
                  </a:lnTo>
                  <a:lnTo>
                    <a:pt x="1078" y="7978"/>
                  </a:lnTo>
                  <a:lnTo>
                    <a:pt x="1078" y="7115"/>
                  </a:lnTo>
                  <a:lnTo>
                    <a:pt x="1078" y="6684"/>
                  </a:lnTo>
                  <a:lnTo>
                    <a:pt x="1294" y="6253"/>
                  </a:lnTo>
                  <a:lnTo>
                    <a:pt x="1725" y="6037"/>
                  </a:lnTo>
                  <a:lnTo>
                    <a:pt x="2372" y="5606"/>
                  </a:lnTo>
                  <a:lnTo>
                    <a:pt x="2372" y="5606"/>
                  </a:lnTo>
                  <a:lnTo>
                    <a:pt x="2372" y="5175"/>
                  </a:lnTo>
                  <a:lnTo>
                    <a:pt x="2156" y="4744"/>
                  </a:lnTo>
                  <a:lnTo>
                    <a:pt x="1510" y="4097"/>
                  </a:lnTo>
                  <a:lnTo>
                    <a:pt x="647" y="3666"/>
                  </a:lnTo>
                  <a:lnTo>
                    <a:pt x="216" y="3450"/>
                  </a:lnTo>
                  <a:lnTo>
                    <a:pt x="0" y="3019"/>
                  </a:lnTo>
                  <a:lnTo>
                    <a:pt x="0" y="3019"/>
                  </a:lnTo>
                  <a:lnTo>
                    <a:pt x="0" y="2372"/>
                  </a:lnTo>
                  <a:lnTo>
                    <a:pt x="0" y="1726"/>
                  </a:lnTo>
                  <a:lnTo>
                    <a:pt x="216" y="1294"/>
                  </a:lnTo>
                  <a:lnTo>
                    <a:pt x="647" y="863"/>
                  </a:lnTo>
                  <a:lnTo>
                    <a:pt x="1510" y="432"/>
                  </a:lnTo>
                  <a:lnTo>
                    <a:pt x="2587" y="1"/>
                  </a:lnTo>
                  <a:lnTo>
                    <a:pt x="2587" y="1"/>
                  </a:lnTo>
                  <a:close/>
                </a:path>
              </a:pathLst>
            </a:custGeom>
            <a:solidFill>
              <a:srgbClr val="0252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22;p18">
              <a:extLst>
                <a:ext uri="{FF2B5EF4-FFF2-40B4-BE49-F238E27FC236}">
                  <a16:creationId xmlns:a16="http://schemas.microsoft.com/office/drawing/2014/main" id="{C49D1DB3-8BF5-B705-521A-8A8BB95EFEDB}"/>
                </a:ext>
              </a:extLst>
            </p:cNvPr>
            <p:cNvSpPr/>
            <p:nvPr/>
          </p:nvSpPr>
          <p:spPr>
            <a:xfrm>
              <a:off x="3812675" y="1752600"/>
              <a:ext cx="113200" cy="97050"/>
            </a:xfrm>
            <a:custGeom>
              <a:avLst/>
              <a:gdLst/>
              <a:ahLst/>
              <a:cxnLst/>
              <a:rect l="l" t="t" r="r" b="b"/>
              <a:pathLst>
                <a:path w="4528" h="3882" extrusionOk="0">
                  <a:moveTo>
                    <a:pt x="4528" y="648"/>
                  </a:moveTo>
                  <a:lnTo>
                    <a:pt x="4528" y="648"/>
                  </a:lnTo>
                  <a:lnTo>
                    <a:pt x="4096" y="1510"/>
                  </a:lnTo>
                  <a:lnTo>
                    <a:pt x="3881" y="2157"/>
                  </a:lnTo>
                  <a:lnTo>
                    <a:pt x="3881" y="3019"/>
                  </a:lnTo>
                  <a:lnTo>
                    <a:pt x="3881" y="3019"/>
                  </a:lnTo>
                  <a:lnTo>
                    <a:pt x="1941" y="3666"/>
                  </a:lnTo>
                  <a:lnTo>
                    <a:pt x="1078" y="3881"/>
                  </a:lnTo>
                  <a:lnTo>
                    <a:pt x="431" y="3881"/>
                  </a:lnTo>
                  <a:lnTo>
                    <a:pt x="0" y="3666"/>
                  </a:lnTo>
                  <a:lnTo>
                    <a:pt x="0" y="3666"/>
                  </a:lnTo>
                  <a:lnTo>
                    <a:pt x="431" y="2588"/>
                  </a:lnTo>
                  <a:lnTo>
                    <a:pt x="647" y="1941"/>
                  </a:lnTo>
                  <a:lnTo>
                    <a:pt x="431" y="1294"/>
                  </a:lnTo>
                  <a:lnTo>
                    <a:pt x="431" y="1294"/>
                  </a:lnTo>
                  <a:lnTo>
                    <a:pt x="2372" y="216"/>
                  </a:lnTo>
                  <a:lnTo>
                    <a:pt x="3019" y="1"/>
                  </a:lnTo>
                  <a:lnTo>
                    <a:pt x="3450" y="1"/>
                  </a:lnTo>
                  <a:lnTo>
                    <a:pt x="4096" y="216"/>
                  </a:lnTo>
                  <a:lnTo>
                    <a:pt x="4528" y="648"/>
                  </a:lnTo>
                  <a:lnTo>
                    <a:pt x="4528" y="648"/>
                  </a:lnTo>
                  <a:close/>
                </a:path>
              </a:pathLst>
            </a:custGeom>
            <a:solidFill>
              <a:srgbClr val="0252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23;p18">
              <a:extLst>
                <a:ext uri="{FF2B5EF4-FFF2-40B4-BE49-F238E27FC236}">
                  <a16:creationId xmlns:a16="http://schemas.microsoft.com/office/drawing/2014/main" id="{6813B4B5-6C40-17EB-EEB3-0D731D48A161}"/>
                </a:ext>
              </a:extLst>
            </p:cNvPr>
            <p:cNvSpPr/>
            <p:nvPr/>
          </p:nvSpPr>
          <p:spPr>
            <a:xfrm>
              <a:off x="5138525" y="3574325"/>
              <a:ext cx="194050" cy="361125"/>
            </a:xfrm>
            <a:custGeom>
              <a:avLst/>
              <a:gdLst/>
              <a:ahLst/>
              <a:cxnLst/>
              <a:rect l="l" t="t" r="r" b="b"/>
              <a:pathLst>
                <a:path w="7762" h="14445" extrusionOk="0">
                  <a:moveTo>
                    <a:pt x="6899" y="0"/>
                  </a:moveTo>
                  <a:lnTo>
                    <a:pt x="6899" y="0"/>
                  </a:lnTo>
                  <a:lnTo>
                    <a:pt x="7330" y="862"/>
                  </a:lnTo>
                  <a:lnTo>
                    <a:pt x="7546" y="1725"/>
                  </a:lnTo>
                  <a:lnTo>
                    <a:pt x="7762" y="2587"/>
                  </a:lnTo>
                  <a:lnTo>
                    <a:pt x="7762" y="3449"/>
                  </a:lnTo>
                  <a:lnTo>
                    <a:pt x="7330" y="5174"/>
                  </a:lnTo>
                  <a:lnTo>
                    <a:pt x="6684" y="6899"/>
                  </a:lnTo>
                  <a:lnTo>
                    <a:pt x="5174" y="10564"/>
                  </a:lnTo>
                  <a:lnTo>
                    <a:pt x="4312" y="12288"/>
                  </a:lnTo>
                  <a:lnTo>
                    <a:pt x="3881" y="13798"/>
                  </a:lnTo>
                  <a:lnTo>
                    <a:pt x="3881" y="13798"/>
                  </a:lnTo>
                  <a:lnTo>
                    <a:pt x="2372" y="14229"/>
                  </a:lnTo>
                  <a:lnTo>
                    <a:pt x="1725" y="14444"/>
                  </a:lnTo>
                  <a:lnTo>
                    <a:pt x="863" y="14013"/>
                  </a:lnTo>
                  <a:lnTo>
                    <a:pt x="863" y="14013"/>
                  </a:lnTo>
                  <a:lnTo>
                    <a:pt x="216" y="13366"/>
                  </a:lnTo>
                  <a:lnTo>
                    <a:pt x="0" y="12504"/>
                  </a:lnTo>
                  <a:lnTo>
                    <a:pt x="0" y="11642"/>
                  </a:lnTo>
                  <a:lnTo>
                    <a:pt x="216" y="10995"/>
                  </a:lnTo>
                  <a:lnTo>
                    <a:pt x="863" y="9486"/>
                  </a:lnTo>
                  <a:lnTo>
                    <a:pt x="1294" y="8192"/>
                  </a:lnTo>
                  <a:lnTo>
                    <a:pt x="1294" y="8192"/>
                  </a:lnTo>
                  <a:lnTo>
                    <a:pt x="1294" y="7114"/>
                  </a:lnTo>
                  <a:lnTo>
                    <a:pt x="1078" y="6252"/>
                  </a:lnTo>
                  <a:lnTo>
                    <a:pt x="1078" y="5390"/>
                  </a:lnTo>
                  <a:lnTo>
                    <a:pt x="1078" y="4958"/>
                  </a:lnTo>
                  <a:lnTo>
                    <a:pt x="1294" y="4527"/>
                  </a:lnTo>
                  <a:lnTo>
                    <a:pt x="1294" y="4527"/>
                  </a:lnTo>
                  <a:lnTo>
                    <a:pt x="1941" y="4096"/>
                  </a:lnTo>
                  <a:lnTo>
                    <a:pt x="2587" y="3881"/>
                  </a:lnTo>
                  <a:lnTo>
                    <a:pt x="3450" y="3665"/>
                  </a:lnTo>
                  <a:lnTo>
                    <a:pt x="4097" y="3234"/>
                  </a:lnTo>
                  <a:lnTo>
                    <a:pt x="4097" y="3234"/>
                  </a:lnTo>
                  <a:lnTo>
                    <a:pt x="4959" y="2587"/>
                  </a:lnTo>
                  <a:lnTo>
                    <a:pt x="5606" y="1725"/>
                  </a:lnTo>
                  <a:lnTo>
                    <a:pt x="6252" y="862"/>
                  </a:lnTo>
                  <a:lnTo>
                    <a:pt x="6899" y="0"/>
                  </a:lnTo>
                  <a:close/>
                </a:path>
              </a:pathLst>
            </a:custGeom>
            <a:solidFill>
              <a:srgbClr val="0252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24;p18">
              <a:extLst>
                <a:ext uri="{FF2B5EF4-FFF2-40B4-BE49-F238E27FC236}">
                  <a16:creationId xmlns:a16="http://schemas.microsoft.com/office/drawing/2014/main" id="{23ACE53F-6FD0-C3E3-4A77-591DD1629689}"/>
                </a:ext>
              </a:extLst>
            </p:cNvPr>
            <p:cNvSpPr/>
            <p:nvPr/>
          </p:nvSpPr>
          <p:spPr>
            <a:xfrm>
              <a:off x="5138525" y="3574325"/>
              <a:ext cx="194050" cy="361125"/>
            </a:xfrm>
            <a:custGeom>
              <a:avLst/>
              <a:gdLst/>
              <a:ahLst/>
              <a:cxnLst/>
              <a:rect l="l" t="t" r="r" b="b"/>
              <a:pathLst>
                <a:path w="7762" h="14445" fill="none" extrusionOk="0">
                  <a:moveTo>
                    <a:pt x="6899" y="0"/>
                  </a:moveTo>
                  <a:lnTo>
                    <a:pt x="6899" y="0"/>
                  </a:lnTo>
                  <a:lnTo>
                    <a:pt x="7330" y="862"/>
                  </a:lnTo>
                  <a:lnTo>
                    <a:pt x="7546" y="1725"/>
                  </a:lnTo>
                  <a:lnTo>
                    <a:pt x="7762" y="2587"/>
                  </a:lnTo>
                  <a:lnTo>
                    <a:pt x="7762" y="3449"/>
                  </a:lnTo>
                  <a:lnTo>
                    <a:pt x="7330" y="5174"/>
                  </a:lnTo>
                  <a:lnTo>
                    <a:pt x="6684" y="6899"/>
                  </a:lnTo>
                  <a:lnTo>
                    <a:pt x="5174" y="10564"/>
                  </a:lnTo>
                  <a:lnTo>
                    <a:pt x="4312" y="12288"/>
                  </a:lnTo>
                  <a:lnTo>
                    <a:pt x="3881" y="13798"/>
                  </a:lnTo>
                  <a:lnTo>
                    <a:pt x="3881" y="13798"/>
                  </a:lnTo>
                  <a:lnTo>
                    <a:pt x="2372" y="14229"/>
                  </a:lnTo>
                  <a:lnTo>
                    <a:pt x="1725" y="14444"/>
                  </a:lnTo>
                  <a:lnTo>
                    <a:pt x="863" y="14013"/>
                  </a:lnTo>
                  <a:lnTo>
                    <a:pt x="863" y="14013"/>
                  </a:lnTo>
                  <a:lnTo>
                    <a:pt x="216" y="13366"/>
                  </a:lnTo>
                  <a:lnTo>
                    <a:pt x="0" y="12504"/>
                  </a:lnTo>
                  <a:lnTo>
                    <a:pt x="0" y="11642"/>
                  </a:lnTo>
                  <a:lnTo>
                    <a:pt x="216" y="10995"/>
                  </a:lnTo>
                  <a:lnTo>
                    <a:pt x="863" y="9486"/>
                  </a:lnTo>
                  <a:lnTo>
                    <a:pt x="1294" y="8192"/>
                  </a:lnTo>
                  <a:lnTo>
                    <a:pt x="1294" y="8192"/>
                  </a:lnTo>
                  <a:lnTo>
                    <a:pt x="1294" y="7114"/>
                  </a:lnTo>
                  <a:lnTo>
                    <a:pt x="1078" y="6252"/>
                  </a:lnTo>
                  <a:lnTo>
                    <a:pt x="1078" y="5390"/>
                  </a:lnTo>
                  <a:lnTo>
                    <a:pt x="1078" y="4958"/>
                  </a:lnTo>
                  <a:lnTo>
                    <a:pt x="1294" y="4527"/>
                  </a:lnTo>
                  <a:lnTo>
                    <a:pt x="1294" y="4527"/>
                  </a:lnTo>
                  <a:lnTo>
                    <a:pt x="1941" y="4096"/>
                  </a:lnTo>
                  <a:lnTo>
                    <a:pt x="2587" y="3881"/>
                  </a:lnTo>
                  <a:lnTo>
                    <a:pt x="3450" y="3665"/>
                  </a:lnTo>
                  <a:lnTo>
                    <a:pt x="4097" y="3234"/>
                  </a:lnTo>
                  <a:lnTo>
                    <a:pt x="4097" y="3234"/>
                  </a:lnTo>
                  <a:lnTo>
                    <a:pt x="4959" y="2587"/>
                  </a:lnTo>
                  <a:lnTo>
                    <a:pt x="5606" y="1725"/>
                  </a:lnTo>
                  <a:lnTo>
                    <a:pt x="6252" y="862"/>
                  </a:lnTo>
                  <a:lnTo>
                    <a:pt x="68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25;p18">
              <a:extLst>
                <a:ext uri="{FF2B5EF4-FFF2-40B4-BE49-F238E27FC236}">
                  <a16:creationId xmlns:a16="http://schemas.microsoft.com/office/drawing/2014/main" id="{071C63A5-D0F9-3189-97F8-885C877333B8}"/>
                </a:ext>
              </a:extLst>
            </p:cNvPr>
            <p:cNvSpPr/>
            <p:nvPr/>
          </p:nvSpPr>
          <p:spPr>
            <a:xfrm>
              <a:off x="1651425" y="696224"/>
              <a:ext cx="4317125" cy="4322550"/>
            </a:xfrm>
            <a:custGeom>
              <a:avLst/>
              <a:gdLst/>
              <a:ahLst/>
              <a:cxnLst/>
              <a:rect l="l" t="t" r="r" b="b"/>
              <a:pathLst>
                <a:path w="172685" h="172902" extrusionOk="0">
                  <a:moveTo>
                    <a:pt x="172685" y="86451"/>
                  </a:moveTo>
                  <a:lnTo>
                    <a:pt x="172685" y="86451"/>
                  </a:lnTo>
                  <a:lnTo>
                    <a:pt x="172685" y="90978"/>
                  </a:lnTo>
                  <a:lnTo>
                    <a:pt x="172253" y="95290"/>
                  </a:lnTo>
                  <a:lnTo>
                    <a:pt x="171822" y="99602"/>
                  </a:lnTo>
                  <a:lnTo>
                    <a:pt x="170960" y="103914"/>
                  </a:lnTo>
                  <a:lnTo>
                    <a:pt x="170098" y="108010"/>
                  </a:lnTo>
                  <a:lnTo>
                    <a:pt x="168804" y="112106"/>
                  </a:lnTo>
                  <a:lnTo>
                    <a:pt x="167511" y="116202"/>
                  </a:lnTo>
                  <a:lnTo>
                    <a:pt x="166001" y="120082"/>
                  </a:lnTo>
                  <a:lnTo>
                    <a:pt x="164277" y="123963"/>
                  </a:lnTo>
                  <a:lnTo>
                    <a:pt x="162337" y="127628"/>
                  </a:lnTo>
                  <a:lnTo>
                    <a:pt x="160181" y="131293"/>
                  </a:lnTo>
                  <a:lnTo>
                    <a:pt x="158025" y="134742"/>
                  </a:lnTo>
                  <a:lnTo>
                    <a:pt x="155653" y="138192"/>
                  </a:lnTo>
                  <a:lnTo>
                    <a:pt x="153066" y="141426"/>
                  </a:lnTo>
                  <a:lnTo>
                    <a:pt x="150264" y="144444"/>
                  </a:lnTo>
                  <a:lnTo>
                    <a:pt x="147461" y="147462"/>
                  </a:lnTo>
                  <a:lnTo>
                    <a:pt x="144443" y="150480"/>
                  </a:lnTo>
                  <a:lnTo>
                    <a:pt x="141209" y="153067"/>
                  </a:lnTo>
                  <a:lnTo>
                    <a:pt x="137975" y="155654"/>
                  </a:lnTo>
                  <a:lnTo>
                    <a:pt x="134742" y="158026"/>
                  </a:lnTo>
                  <a:lnTo>
                    <a:pt x="131077" y="160397"/>
                  </a:lnTo>
                  <a:lnTo>
                    <a:pt x="127627" y="162337"/>
                  </a:lnTo>
                  <a:lnTo>
                    <a:pt x="123747" y="164278"/>
                  </a:lnTo>
                  <a:lnTo>
                    <a:pt x="120082" y="166002"/>
                  </a:lnTo>
                  <a:lnTo>
                    <a:pt x="115986" y="167512"/>
                  </a:lnTo>
                  <a:lnTo>
                    <a:pt x="112105" y="169021"/>
                  </a:lnTo>
                  <a:lnTo>
                    <a:pt x="108009" y="170099"/>
                  </a:lnTo>
                  <a:lnTo>
                    <a:pt x="103697" y="170961"/>
                  </a:lnTo>
                  <a:lnTo>
                    <a:pt x="99601" y="171823"/>
                  </a:lnTo>
                  <a:lnTo>
                    <a:pt x="95289" y="172470"/>
                  </a:lnTo>
                  <a:lnTo>
                    <a:pt x="90762" y="172686"/>
                  </a:lnTo>
                  <a:lnTo>
                    <a:pt x="86450" y="172901"/>
                  </a:lnTo>
                  <a:lnTo>
                    <a:pt x="86450" y="172901"/>
                  </a:lnTo>
                  <a:lnTo>
                    <a:pt x="81923" y="172686"/>
                  </a:lnTo>
                  <a:lnTo>
                    <a:pt x="77611" y="172470"/>
                  </a:lnTo>
                  <a:lnTo>
                    <a:pt x="73300" y="171823"/>
                  </a:lnTo>
                  <a:lnTo>
                    <a:pt x="68988" y="170961"/>
                  </a:lnTo>
                  <a:lnTo>
                    <a:pt x="64892" y="170099"/>
                  </a:lnTo>
                  <a:lnTo>
                    <a:pt x="60796" y="169021"/>
                  </a:lnTo>
                  <a:lnTo>
                    <a:pt x="56699" y="167512"/>
                  </a:lnTo>
                  <a:lnTo>
                    <a:pt x="52819" y="166002"/>
                  </a:lnTo>
                  <a:lnTo>
                    <a:pt x="48938" y="164278"/>
                  </a:lnTo>
                  <a:lnTo>
                    <a:pt x="45273" y="162337"/>
                  </a:lnTo>
                  <a:lnTo>
                    <a:pt x="41608" y="160397"/>
                  </a:lnTo>
                  <a:lnTo>
                    <a:pt x="38159" y="158026"/>
                  </a:lnTo>
                  <a:lnTo>
                    <a:pt x="34710" y="155654"/>
                  </a:lnTo>
                  <a:lnTo>
                    <a:pt x="31476" y="153067"/>
                  </a:lnTo>
                  <a:lnTo>
                    <a:pt x="28242" y="150480"/>
                  </a:lnTo>
                  <a:lnTo>
                    <a:pt x="25224" y="147462"/>
                  </a:lnTo>
                  <a:lnTo>
                    <a:pt x="22421" y="144444"/>
                  </a:lnTo>
                  <a:lnTo>
                    <a:pt x="19834" y="141426"/>
                  </a:lnTo>
                  <a:lnTo>
                    <a:pt x="17247" y="138192"/>
                  </a:lnTo>
                  <a:lnTo>
                    <a:pt x="14660" y="134742"/>
                  </a:lnTo>
                  <a:lnTo>
                    <a:pt x="12504" y="131293"/>
                  </a:lnTo>
                  <a:lnTo>
                    <a:pt x="10349" y="127628"/>
                  </a:lnTo>
                  <a:lnTo>
                    <a:pt x="8624" y="123963"/>
                  </a:lnTo>
                  <a:lnTo>
                    <a:pt x="6899" y="120082"/>
                  </a:lnTo>
                  <a:lnTo>
                    <a:pt x="5174" y="116202"/>
                  </a:lnTo>
                  <a:lnTo>
                    <a:pt x="3881" y="112106"/>
                  </a:lnTo>
                  <a:lnTo>
                    <a:pt x="2803" y="108010"/>
                  </a:lnTo>
                  <a:lnTo>
                    <a:pt x="1725" y="103914"/>
                  </a:lnTo>
                  <a:lnTo>
                    <a:pt x="1078" y="99602"/>
                  </a:lnTo>
                  <a:lnTo>
                    <a:pt x="432" y="95290"/>
                  </a:lnTo>
                  <a:lnTo>
                    <a:pt x="216" y="90978"/>
                  </a:lnTo>
                  <a:lnTo>
                    <a:pt x="0" y="86451"/>
                  </a:lnTo>
                  <a:lnTo>
                    <a:pt x="0" y="86451"/>
                  </a:lnTo>
                  <a:lnTo>
                    <a:pt x="216" y="81924"/>
                  </a:lnTo>
                  <a:lnTo>
                    <a:pt x="432" y="77612"/>
                  </a:lnTo>
                  <a:lnTo>
                    <a:pt x="1078" y="73300"/>
                  </a:lnTo>
                  <a:lnTo>
                    <a:pt x="1725" y="68989"/>
                  </a:lnTo>
                  <a:lnTo>
                    <a:pt x="2803" y="64892"/>
                  </a:lnTo>
                  <a:lnTo>
                    <a:pt x="3881" y="60796"/>
                  </a:lnTo>
                  <a:lnTo>
                    <a:pt x="5174" y="56700"/>
                  </a:lnTo>
                  <a:lnTo>
                    <a:pt x="6899" y="52820"/>
                  </a:lnTo>
                  <a:lnTo>
                    <a:pt x="8624" y="48939"/>
                  </a:lnTo>
                  <a:lnTo>
                    <a:pt x="10349" y="45274"/>
                  </a:lnTo>
                  <a:lnTo>
                    <a:pt x="12504" y="41609"/>
                  </a:lnTo>
                  <a:lnTo>
                    <a:pt x="14660" y="38160"/>
                  </a:lnTo>
                  <a:lnTo>
                    <a:pt x="17247" y="34710"/>
                  </a:lnTo>
                  <a:lnTo>
                    <a:pt x="19834" y="31476"/>
                  </a:lnTo>
                  <a:lnTo>
                    <a:pt x="22421" y="28458"/>
                  </a:lnTo>
                  <a:lnTo>
                    <a:pt x="25224" y="25440"/>
                  </a:lnTo>
                  <a:lnTo>
                    <a:pt x="28242" y="22637"/>
                  </a:lnTo>
                  <a:lnTo>
                    <a:pt x="31476" y="19835"/>
                  </a:lnTo>
                  <a:lnTo>
                    <a:pt x="34710" y="17248"/>
                  </a:lnTo>
                  <a:lnTo>
                    <a:pt x="38159" y="14876"/>
                  </a:lnTo>
                  <a:lnTo>
                    <a:pt x="41608" y="12505"/>
                  </a:lnTo>
                  <a:lnTo>
                    <a:pt x="45273" y="10565"/>
                  </a:lnTo>
                  <a:lnTo>
                    <a:pt x="48938" y="8624"/>
                  </a:lnTo>
                  <a:lnTo>
                    <a:pt x="52819" y="6900"/>
                  </a:lnTo>
                  <a:lnTo>
                    <a:pt x="56699" y="5391"/>
                  </a:lnTo>
                  <a:lnTo>
                    <a:pt x="60796" y="3881"/>
                  </a:lnTo>
                  <a:lnTo>
                    <a:pt x="64892" y="2803"/>
                  </a:lnTo>
                  <a:lnTo>
                    <a:pt x="68988" y="1941"/>
                  </a:lnTo>
                  <a:lnTo>
                    <a:pt x="73300" y="1079"/>
                  </a:lnTo>
                  <a:lnTo>
                    <a:pt x="77611" y="648"/>
                  </a:lnTo>
                  <a:lnTo>
                    <a:pt x="81923" y="216"/>
                  </a:lnTo>
                  <a:lnTo>
                    <a:pt x="86450" y="1"/>
                  </a:lnTo>
                  <a:lnTo>
                    <a:pt x="86450" y="1"/>
                  </a:lnTo>
                  <a:lnTo>
                    <a:pt x="90762" y="216"/>
                  </a:lnTo>
                  <a:lnTo>
                    <a:pt x="95289" y="648"/>
                  </a:lnTo>
                  <a:lnTo>
                    <a:pt x="99601" y="1079"/>
                  </a:lnTo>
                  <a:lnTo>
                    <a:pt x="103697" y="1941"/>
                  </a:lnTo>
                  <a:lnTo>
                    <a:pt x="108009" y="2803"/>
                  </a:lnTo>
                  <a:lnTo>
                    <a:pt x="112105" y="3881"/>
                  </a:lnTo>
                  <a:lnTo>
                    <a:pt x="115986" y="5391"/>
                  </a:lnTo>
                  <a:lnTo>
                    <a:pt x="120082" y="6900"/>
                  </a:lnTo>
                  <a:lnTo>
                    <a:pt x="123747" y="8624"/>
                  </a:lnTo>
                  <a:lnTo>
                    <a:pt x="127627" y="10565"/>
                  </a:lnTo>
                  <a:lnTo>
                    <a:pt x="131077" y="12505"/>
                  </a:lnTo>
                  <a:lnTo>
                    <a:pt x="134742" y="14876"/>
                  </a:lnTo>
                  <a:lnTo>
                    <a:pt x="137975" y="17248"/>
                  </a:lnTo>
                  <a:lnTo>
                    <a:pt x="141209" y="19835"/>
                  </a:lnTo>
                  <a:lnTo>
                    <a:pt x="144443" y="22637"/>
                  </a:lnTo>
                  <a:lnTo>
                    <a:pt x="147461" y="25440"/>
                  </a:lnTo>
                  <a:lnTo>
                    <a:pt x="150264" y="28458"/>
                  </a:lnTo>
                  <a:lnTo>
                    <a:pt x="153066" y="31476"/>
                  </a:lnTo>
                  <a:lnTo>
                    <a:pt x="155653" y="34710"/>
                  </a:lnTo>
                  <a:lnTo>
                    <a:pt x="158025" y="38160"/>
                  </a:lnTo>
                  <a:lnTo>
                    <a:pt x="160181" y="41609"/>
                  </a:lnTo>
                  <a:lnTo>
                    <a:pt x="162337" y="45274"/>
                  </a:lnTo>
                  <a:lnTo>
                    <a:pt x="164277" y="48939"/>
                  </a:lnTo>
                  <a:lnTo>
                    <a:pt x="166001" y="52820"/>
                  </a:lnTo>
                  <a:lnTo>
                    <a:pt x="167511" y="56700"/>
                  </a:lnTo>
                  <a:lnTo>
                    <a:pt x="168804" y="60796"/>
                  </a:lnTo>
                  <a:lnTo>
                    <a:pt x="170098" y="64892"/>
                  </a:lnTo>
                  <a:lnTo>
                    <a:pt x="170960" y="68989"/>
                  </a:lnTo>
                  <a:lnTo>
                    <a:pt x="171822" y="73300"/>
                  </a:lnTo>
                  <a:lnTo>
                    <a:pt x="172253" y="77612"/>
                  </a:lnTo>
                  <a:lnTo>
                    <a:pt x="172685" y="81924"/>
                  </a:lnTo>
                  <a:lnTo>
                    <a:pt x="172685" y="86451"/>
                  </a:lnTo>
                  <a:close/>
                </a:path>
              </a:pathLst>
            </a:custGeom>
            <a:solidFill>
              <a:srgbClr val="0047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26;p18">
              <a:extLst>
                <a:ext uri="{FF2B5EF4-FFF2-40B4-BE49-F238E27FC236}">
                  <a16:creationId xmlns:a16="http://schemas.microsoft.com/office/drawing/2014/main" id="{E4F19856-BF8F-93D9-F3E8-9F0235024460}"/>
                </a:ext>
              </a:extLst>
            </p:cNvPr>
            <p:cNvSpPr/>
            <p:nvPr/>
          </p:nvSpPr>
          <p:spPr>
            <a:xfrm>
              <a:off x="1651425" y="696225"/>
              <a:ext cx="4317125" cy="4322550"/>
            </a:xfrm>
            <a:custGeom>
              <a:avLst/>
              <a:gdLst/>
              <a:ahLst/>
              <a:cxnLst/>
              <a:rect l="l" t="t" r="r" b="b"/>
              <a:pathLst>
                <a:path w="172685" h="172902" fill="none" extrusionOk="0">
                  <a:moveTo>
                    <a:pt x="172685" y="86451"/>
                  </a:moveTo>
                  <a:lnTo>
                    <a:pt x="172685" y="86451"/>
                  </a:lnTo>
                  <a:lnTo>
                    <a:pt x="172685" y="90978"/>
                  </a:lnTo>
                  <a:lnTo>
                    <a:pt x="172253" y="95290"/>
                  </a:lnTo>
                  <a:lnTo>
                    <a:pt x="171822" y="99602"/>
                  </a:lnTo>
                  <a:lnTo>
                    <a:pt x="170960" y="103914"/>
                  </a:lnTo>
                  <a:lnTo>
                    <a:pt x="170098" y="108010"/>
                  </a:lnTo>
                  <a:lnTo>
                    <a:pt x="168804" y="112106"/>
                  </a:lnTo>
                  <a:lnTo>
                    <a:pt x="167511" y="116202"/>
                  </a:lnTo>
                  <a:lnTo>
                    <a:pt x="166001" y="120082"/>
                  </a:lnTo>
                  <a:lnTo>
                    <a:pt x="164277" y="123963"/>
                  </a:lnTo>
                  <a:lnTo>
                    <a:pt x="162337" y="127628"/>
                  </a:lnTo>
                  <a:lnTo>
                    <a:pt x="160181" y="131293"/>
                  </a:lnTo>
                  <a:lnTo>
                    <a:pt x="158025" y="134742"/>
                  </a:lnTo>
                  <a:lnTo>
                    <a:pt x="155653" y="138192"/>
                  </a:lnTo>
                  <a:lnTo>
                    <a:pt x="153066" y="141426"/>
                  </a:lnTo>
                  <a:lnTo>
                    <a:pt x="150264" y="144444"/>
                  </a:lnTo>
                  <a:lnTo>
                    <a:pt x="147461" y="147462"/>
                  </a:lnTo>
                  <a:lnTo>
                    <a:pt x="144443" y="150480"/>
                  </a:lnTo>
                  <a:lnTo>
                    <a:pt x="141209" y="153067"/>
                  </a:lnTo>
                  <a:lnTo>
                    <a:pt x="137975" y="155654"/>
                  </a:lnTo>
                  <a:lnTo>
                    <a:pt x="134742" y="158026"/>
                  </a:lnTo>
                  <a:lnTo>
                    <a:pt x="131077" y="160397"/>
                  </a:lnTo>
                  <a:lnTo>
                    <a:pt x="127627" y="162337"/>
                  </a:lnTo>
                  <a:lnTo>
                    <a:pt x="123747" y="164278"/>
                  </a:lnTo>
                  <a:lnTo>
                    <a:pt x="120082" y="166002"/>
                  </a:lnTo>
                  <a:lnTo>
                    <a:pt x="115986" y="167512"/>
                  </a:lnTo>
                  <a:lnTo>
                    <a:pt x="112105" y="169021"/>
                  </a:lnTo>
                  <a:lnTo>
                    <a:pt x="108009" y="170099"/>
                  </a:lnTo>
                  <a:lnTo>
                    <a:pt x="103697" y="170961"/>
                  </a:lnTo>
                  <a:lnTo>
                    <a:pt x="99601" y="171823"/>
                  </a:lnTo>
                  <a:lnTo>
                    <a:pt x="95289" y="172470"/>
                  </a:lnTo>
                  <a:lnTo>
                    <a:pt x="90762" y="172686"/>
                  </a:lnTo>
                  <a:lnTo>
                    <a:pt x="86450" y="172901"/>
                  </a:lnTo>
                  <a:lnTo>
                    <a:pt x="86450" y="172901"/>
                  </a:lnTo>
                  <a:lnTo>
                    <a:pt x="81923" y="172686"/>
                  </a:lnTo>
                  <a:lnTo>
                    <a:pt x="77611" y="172470"/>
                  </a:lnTo>
                  <a:lnTo>
                    <a:pt x="73300" y="171823"/>
                  </a:lnTo>
                  <a:lnTo>
                    <a:pt x="68988" y="170961"/>
                  </a:lnTo>
                  <a:lnTo>
                    <a:pt x="64892" y="170099"/>
                  </a:lnTo>
                  <a:lnTo>
                    <a:pt x="60796" y="169021"/>
                  </a:lnTo>
                  <a:lnTo>
                    <a:pt x="56699" y="167512"/>
                  </a:lnTo>
                  <a:lnTo>
                    <a:pt x="52819" y="166002"/>
                  </a:lnTo>
                  <a:lnTo>
                    <a:pt x="48938" y="164278"/>
                  </a:lnTo>
                  <a:lnTo>
                    <a:pt x="45273" y="162337"/>
                  </a:lnTo>
                  <a:lnTo>
                    <a:pt x="41608" y="160397"/>
                  </a:lnTo>
                  <a:lnTo>
                    <a:pt x="38159" y="158026"/>
                  </a:lnTo>
                  <a:lnTo>
                    <a:pt x="34710" y="155654"/>
                  </a:lnTo>
                  <a:lnTo>
                    <a:pt x="31476" y="153067"/>
                  </a:lnTo>
                  <a:lnTo>
                    <a:pt x="28242" y="150480"/>
                  </a:lnTo>
                  <a:lnTo>
                    <a:pt x="25224" y="147462"/>
                  </a:lnTo>
                  <a:lnTo>
                    <a:pt x="22421" y="144444"/>
                  </a:lnTo>
                  <a:lnTo>
                    <a:pt x="19834" y="141426"/>
                  </a:lnTo>
                  <a:lnTo>
                    <a:pt x="17247" y="138192"/>
                  </a:lnTo>
                  <a:lnTo>
                    <a:pt x="14660" y="134742"/>
                  </a:lnTo>
                  <a:lnTo>
                    <a:pt x="12504" y="131293"/>
                  </a:lnTo>
                  <a:lnTo>
                    <a:pt x="10349" y="127628"/>
                  </a:lnTo>
                  <a:lnTo>
                    <a:pt x="8624" y="123963"/>
                  </a:lnTo>
                  <a:lnTo>
                    <a:pt x="6899" y="120082"/>
                  </a:lnTo>
                  <a:lnTo>
                    <a:pt x="5174" y="116202"/>
                  </a:lnTo>
                  <a:lnTo>
                    <a:pt x="3881" y="112106"/>
                  </a:lnTo>
                  <a:lnTo>
                    <a:pt x="2803" y="108010"/>
                  </a:lnTo>
                  <a:lnTo>
                    <a:pt x="1725" y="103914"/>
                  </a:lnTo>
                  <a:lnTo>
                    <a:pt x="1078" y="99602"/>
                  </a:lnTo>
                  <a:lnTo>
                    <a:pt x="432" y="95290"/>
                  </a:lnTo>
                  <a:lnTo>
                    <a:pt x="216" y="90978"/>
                  </a:lnTo>
                  <a:lnTo>
                    <a:pt x="0" y="86451"/>
                  </a:lnTo>
                  <a:lnTo>
                    <a:pt x="0" y="86451"/>
                  </a:lnTo>
                  <a:lnTo>
                    <a:pt x="216" y="81924"/>
                  </a:lnTo>
                  <a:lnTo>
                    <a:pt x="432" y="77612"/>
                  </a:lnTo>
                  <a:lnTo>
                    <a:pt x="1078" y="73300"/>
                  </a:lnTo>
                  <a:lnTo>
                    <a:pt x="1725" y="68989"/>
                  </a:lnTo>
                  <a:lnTo>
                    <a:pt x="2803" y="64892"/>
                  </a:lnTo>
                  <a:lnTo>
                    <a:pt x="3881" y="60796"/>
                  </a:lnTo>
                  <a:lnTo>
                    <a:pt x="5174" y="56700"/>
                  </a:lnTo>
                  <a:lnTo>
                    <a:pt x="6899" y="52820"/>
                  </a:lnTo>
                  <a:lnTo>
                    <a:pt x="8624" y="48939"/>
                  </a:lnTo>
                  <a:lnTo>
                    <a:pt x="10349" y="45274"/>
                  </a:lnTo>
                  <a:lnTo>
                    <a:pt x="12504" y="41609"/>
                  </a:lnTo>
                  <a:lnTo>
                    <a:pt x="14660" y="38160"/>
                  </a:lnTo>
                  <a:lnTo>
                    <a:pt x="17247" y="34710"/>
                  </a:lnTo>
                  <a:lnTo>
                    <a:pt x="19834" y="31476"/>
                  </a:lnTo>
                  <a:lnTo>
                    <a:pt x="22421" y="28458"/>
                  </a:lnTo>
                  <a:lnTo>
                    <a:pt x="25224" y="25440"/>
                  </a:lnTo>
                  <a:lnTo>
                    <a:pt x="28242" y="22637"/>
                  </a:lnTo>
                  <a:lnTo>
                    <a:pt x="31476" y="19835"/>
                  </a:lnTo>
                  <a:lnTo>
                    <a:pt x="34710" y="17248"/>
                  </a:lnTo>
                  <a:lnTo>
                    <a:pt x="38159" y="14876"/>
                  </a:lnTo>
                  <a:lnTo>
                    <a:pt x="41608" y="12505"/>
                  </a:lnTo>
                  <a:lnTo>
                    <a:pt x="45273" y="10565"/>
                  </a:lnTo>
                  <a:lnTo>
                    <a:pt x="48938" y="8624"/>
                  </a:lnTo>
                  <a:lnTo>
                    <a:pt x="52819" y="6900"/>
                  </a:lnTo>
                  <a:lnTo>
                    <a:pt x="56699" y="5391"/>
                  </a:lnTo>
                  <a:lnTo>
                    <a:pt x="60796" y="3881"/>
                  </a:lnTo>
                  <a:lnTo>
                    <a:pt x="64892" y="2803"/>
                  </a:lnTo>
                  <a:lnTo>
                    <a:pt x="68988" y="1941"/>
                  </a:lnTo>
                  <a:lnTo>
                    <a:pt x="73300" y="1079"/>
                  </a:lnTo>
                  <a:lnTo>
                    <a:pt x="77611" y="648"/>
                  </a:lnTo>
                  <a:lnTo>
                    <a:pt x="81923" y="216"/>
                  </a:lnTo>
                  <a:lnTo>
                    <a:pt x="86450" y="1"/>
                  </a:lnTo>
                  <a:lnTo>
                    <a:pt x="86450" y="1"/>
                  </a:lnTo>
                  <a:lnTo>
                    <a:pt x="90762" y="216"/>
                  </a:lnTo>
                  <a:lnTo>
                    <a:pt x="95289" y="648"/>
                  </a:lnTo>
                  <a:lnTo>
                    <a:pt x="99601" y="1079"/>
                  </a:lnTo>
                  <a:lnTo>
                    <a:pt x="103697" y="1941"/>
                  </a:lnTo>
                  <a:lnTo>
                    <a:pt x="108009" y="2803"/>
                  </a:lnTo>
                  <a:lnTo>
                    <a:pt x="112105" y="3881"/>
                  </a:lnTo>
                  <a:lnTo>
                    <a:pt x="115986" y="5391"/>
                  </a:lnTo>
                  <a:lnTo>
                    <a:pt x="120082" y="6900"/>
                  </a:lnTo>
                  <a:lnTo>
                    <a:pt x="123747" y="8624"/>
                  </a:lnTo>
                  <a:lnTo>
                    <a:pt x="127627" y="10565"/>
                  </a:lnTo>
                  <a:lnTo>
                    <a:pt x="131077" y="12505"/>
                  </a:lnTo>
                  <a:lnTo>
                    <a:pt x="134742" y="14876"/>
                  </a:lnTo>
                  <a:lnTo>
                    <a:pt x="137975" y="17248"/>
                  </a:lnTo>
                  <a:lnTo>
                    <a:pt x="141209" y="19835"/>
                  </a:lnTo>
                  <a:lnTo>
                    <a:pt x="144443" y="22637"/>
                  </a:lnTo>
                  <a:lnTo>
                    <a:pt x="147461" y="25440"/>
                  </a:lnTo>
                  <a:lnTo>
                    <a:pt x="150264" y="28458"/>
                  </a:lnTo>
                  <a:lnTo>
                    <a:pt x="153066" y="31476"/>
                  </a:lnTo>
                  <a:lnTo>
                    <a:pt x="155653" y="34710"/>
                  </a:lnTo>
                  <a:lnTo>
                    <a:pt x="158025" y="38160"/>
                  </a:lnTo>
                  <a:lnTo>
                    <a:pt x="160181" y="41609"/>
                  </a:lnTo>
                  <a:lnTo>
                    <a:pt x="162337" y="45274"/>
                  </a:lnTo>
                  <a:lnTo>
                    <a:pt x="164277" y="48939"/>
                  </a:lnTo>
                  <a:lnTo>
                    <a:pt x="166001" y="52820"/>
                  </a:lnTo>
                  <a:lnTo>
                    <a:pt x="167511" y="56700"/>
                  </a:lnTo>
                  <a:lnTo>
                    <a:pt x="168804" y="60796"/>
                  </a:lnTo>
                  <a:lnTo>
                    <a:pt x="170098" y="64892"/>
                  </a:lnTo>
                  <a:lnTo>
                    <a:pt x="170960" y="68989"/>
                  </a:lnTo>
                  <a:lnTo>
                    <a:pt x="171822" y="73300"/>
                  </a:lnTo>
                  <a:lnTo>
                    <a:pt x="172253" y="77612"/>
                  </a:lnTo>
                  <a:lnTo>
                    <a:pt x="172685" y="81924"/>
                  </a:lnTo>
                  <a:lnTo>
                    <a:pt x="172685" y="8645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27;p18">
              <a:extLst>
                <a:ext uri="{FF2B5EF4-FFF2-40B4-BE49-F238E27FC236}">
                  <a16:creationId xmlns:a16="http://schemas.microsoft.com/office/drawing/2014/main" id="{A894A9C5-7990-C947-5767-64E1D4B6CF23}"/>
                </a:ext>
              </a:extLst>
            </p:cNvPr>
            <p:cNvSpPr/>
            <p:nvPr/>
          </p:nvSpPr>
          <p:spPr>
            <a:xfrm>
              <a:off x="3559350" y="1353775"/>
              <a:ext cx="2409200" cy="2829600"/>
            </a:xfrm>
            <a:custGeom>
              <a:avLst/>
              <a:gdLst/>
              <a:ahLst/>
              <a:cxnLst/>
              <a:rect l="l" t="t" r="r" b="b"/>
              <a:pathLst>
                <a:path w="96368" h="113184" extrusionOk="0">
                  <a:moveTo>
                    <a:pt x="73731" y="2803"/>
                  </a:moveTo>
                  <a:lnTo>
                    <a:pt x="73731" y="2803"/>
                  </a:lnTo>
                  <a:lnTo>
                    <a:pt x="70713" y="2156"/>
                  </a:lnTo>
                  <a:lnTo>
                    <a:pt x="67264" y="1725"/>
                  </a:lnTo>
                  <a:lnTo>
                    <a:pt x="67264" y="1725"/>
                  </a:lnTo>
                  <a:lnTo>
                    <a:pt x="67264" y="2156"/>
                  </a:lnTo>
                  <a:lnTo>
                    <a:pt x="67479" y="2372"/>
                  </a:lnTo>
                  <a:lnTo>
                    <a:pt x="67479" y="2803"/>
                  </a:lnTo>
                  <a:lnTo>
                    <a:pt x="67264" y="2803"/>
                  </a:lnTo>
                  <a:lnTo>
                    <a:pt x="67264" y="2803"/>
                  </a:lnTo>
                  <a:lnTo>
                    <a:pt x="64461" y="2803"/>
                  </a:lnTo>
                  <a:lnTo>
                    <a:pt x="61874" y="3019"/>
                  </a:lnTo>
                  <a:lnTo>
                    <a:pt x="59287" y="3665"/>
                  </a:lnTo>
                  <a:lnTo>
                    <a:pt x="56915" y="4528"/>
                  </a:lnTo>
                  <a:lnTo>
                    <a:pt x="56915" y="4528"/>
                  </a:lnTo>
                  <a:lnTo>
                    <a:pt x="56700" y="4312"/>
                  </a:lnTo>
                  <a:lnTo>
                    <a:pt x="56700" y="4097"/>
                  </a:lnTo>
                  <a:lnTo>
                    <a:pt x="56700" y="3665"/>
                  </a:lnTo>
                  <a:lnTo>
                    <a:pt x="56915" y="3234"/>
                  </a:lnTo>
                  <a:lnTo>
                    <a:pt x="56700" y="3234"/>
                  </a:lnTo>
                  <a:lnTo>
                    <a:pt x="56484" y="3019"/>
                  </a:lnTo>
                  <a:lnTo>
                    <a:pt x="56484" y="3019"/>
                  </a:lnTo>
                  <a:lnTo>
                    <a:pt x="55406" y="3019"/>
                  </a:lnTo>
                  <a:lnTo>
                    <a:pt x="55406" y="3019"/>
                  </a:lnTo>
                  <a:lnTo>
                    <a:pt x="55191" y="3450"/>
                  </a:lnTo>
                  <a:lnTo>
                    <a:pt x="55191" y="3665"/>
                  </a:lnTo>
                  <a:lnTo>
                    <a:pt x="55406" y="4097"/>
                  </a:lnTo>
                  <a:lnTo>
                    <a:pt x="55622" y="4528"/>
                  </a:lnTo>
                  <a:lnTo>
                    <a:pt x="55622" y="4743"/>
                  </a:lnTo>
                  <a:lnTo>
                    <a:pt x="55406" y="4959"/>
                  </a:lnTo>
                  <a:lnTo>
                    <a:pt x="55406" y="4959"/>
                  </a:lnTo>
                  <a:lnTo>
                    <a:pt x="54328" y="4959"/>
                  </a:lnTo>
                  <a:lnTo>
                    <a:pt x="53466" y="5174"/>
                  </a:lnTo>
                  <a:lnTo>
                    <a:pt x="52819" y="5821"/>
                  </a:lnTo>
                  <a:lnTo>
                    <a:pt x="52388" y="6684"/>
                  </a:lnTo>
                  <a:lnTo>
                    <a:pt x="52388" y="6684"/>
                  </a:lnTo>
                  <a:lnTo>
                    <a:pt x="51526" y="6468"/>
                  </a:lnTo>
                  <a:lnTo>
                    <a:pt x="50879" y="6252"/>
                  </a:lnTo>
                  <a:lnTo>
                    <a:pt x="50448" y="6468"/>
                  </a:lnTo>
                  <a:lnTo>
                    <a:pt x="50448" y="6468"/>
                  </a:lnTo>
                  <a:lnTo>
                    <a:pt x="50232" y="6684"/>
                  </a:lnTo>
                  <a:lnTo>
                    <a:pt x="50448" y="6684"/>
                  </a:lnTo>
                  <a:lnTo>
                    <a:pt x="50663" y="6899"/>
                  </a:lnTo>
                  <a:lnTo>
                    <a:pt x="51095" y="7115"/>
                  </a:lnTo>
                  <a:lnTo>
                    <a:pt x="50879" y="7330"/>
                  </a:lnTo>
                  <a:lnTo>
                    <a:pt x="50879" y="7330"/>
                  </a:lnTo>
                  <a:lnTo>
                    <a:pt x="49801" y="7115"/>
                  </a:lnTo>
                  <a:lnTo>
                    <a:pt x="49154" y="6684"/>
                  </a:lnTo>
                  <a:lnTo>
                    <a:pt x="48508" y="6037"/>
                  </a:lnTo>
                  <a:lnTo>
                    <a:pt x="48292" y="5174"/>
                  </a:lnTo>
                  <a:lnTo>
                    <a:pt x="48292" y="5174"/>
                  </a:lnTo>
                  <a:lnTo>
                    <a:pt x="49154" y="5174"/>
                  </a:lnTo>
                  <a:lnTo>
                    <a:pt x="50232" y="5390"/>
                  </a:lnTo>
                  <a:lnTo>
                    <a:pt x="50232" y="5390"/>
                  </a:lnTo>
                  <a:lnTo>
                    <a:pt x="51095" y="5390"/>
                  </a:lnTo>
                  <a:lnTo>
                    <a:pt x="51957" y="5390"/>
                  </a:lnTo>
                  <a:lnTo>
                    <a:pt x="52604" y="5174"/>
                  </a:lnTo>
                  <a:lnTo>
                    <a:pt x="53035" y="4528"/>
                  </a:lnTo>
                  <a:lnTo>
                    <a:pt x="53035" y="4528"/>
                  </a:lnTo>
                  <a:lnTo>
                    <a:pt x="52388" y="3665"/>
                  </a:lnTo>
                  <a:lnTo>
                    <a:pt x="51095" y="3019"/>
                  </a:lnTo>
                  <a:lnTo>
                    <a:pt x="49801" y="2803"/>
                  </a:lnTo>
                  <a:lnTo>
                    <a:pt x="48292" y="2372"/>
                  </a:lnTo>
                  <a:lnTo>
                    <a:pt x="45705" y="1941"/>
                  </a:lnTo>
                  <a:lnTo>
                    <a:pt x="44411" y="1509"/>
                  </a:lnTo>
                  <a:lnTo>
                    <a:pt x="43549" y="863"/>
                  </a:lnTo>
                  <a:lnTo>
                    <a:pt x="43549" y="863"/>
                  </a:lnTo>
                  <a:lnTo>
                    <a:pt x="42040" y="863"/>
                  </a:lnTo>
                  <a:lnTo>
                    <a:pt x="40531" y="863"/>
                  </a:lnTo>
                  <a:lnTo>
                    <a:pt x="37728" y="1294"/>
                  </a:lnTo>
                  <a:lnTo>
                    <a:pt x="32339" y="2587"/>
                  </a:lnTo>
                  <a:lnTo>
                    <a:pt x="32339" y="2587"/>
                  </a:lnTo>
                  <a:lnTo>
                    <a:pt x="32123" y="3450"/>
                  </a:lnTo>
                  <a:lnTo>
                    <a:pt x="31907" y="3881"/>
                  </a:lnTo>
                  <a:lnTo>
                    <a:pt x="30830" y="5174"/>
                  </a:lnTo>
                  <a:lnTo>
                    <a:pt x="29752" y="6252"/>
                  </a:lnTo>
                  <a:lnTo>
                    <a:pt x="28889" y="7546"/>
                  </a:lnTo>
                  <a:lnTo>
                    <a:pt x="28889" y="7546"/>
                  </a:lnTo>
                  <a:lnTo>
                    <a:pt x="27380" y="7762"/>
                  </a:lnTo>
                  <a:lnTo>
                    <a:pt x="26302" y="8193"/>
                  </a:lnTo>
                  <a:lnTo>
                    <a:pt x="25224" y="8839"/>
                  </a:lnTo>
                  <a:lnTo>
                    <a:pt x="24146" y="9486"/>
                  </a:lnTo>
                  <a:lnTo>
                    <a:pt x="24146" y="9486"/>
                  </a:lnTo>
                  <a:lnTo>
                    <a:pt x="24146" y="10780"/>
                  </a:lnTo>
                  <a:lnTo>
                    <a:pt x="24362" y="11858"/>
                  </a:lnTo>
                  <a:lnTo>
                    <a:pt x="24793" y="12504"/>
                  </a:lnTo>
                  <a:lnTo>
                    <a:pt x="25440" y="12936"/>
                  </a:lnTo>
                  <a:lnTo>
                    <a:pt x="26302" y="13151"/>
                  </a:lnTo>
                  <a:lnTo>
                    <a:pt x="27165" y="12936"/>
                  </a:lnTo>
                  <a:lnTo>
                    <a:pt x="28243" y="12720"/>
                  </a:lnTo>
                  <a:lnTo>
                    <a:pt x="29105" y="12073"/>
                  </a:lnTo>
                  <a:lnTo>
                    <a:pt x="29105" y="12073"/>
                  </a:lnTo>
                  <a:lnTo>
                    <a:pt x="29967" y="13367"/>
                  </a:lnTo>
                  <a:lnTo>
                    <a:pt x="30398" y="14014"/>
                  </a:lnTo>
                  <a:lnTo>
                    <a:pt x="30614" y="14876"/>
                  </a:lnTo>
                  <a:lnTo>
                    <a:pt x="30614" y="14876"/>
                  </a:lnTo>
                  <a:lnTo>
                    <a:pt x="29967" y="15307"/>
                  </a:lnTo>
                  <a:lnTo>
                    <a:pt x="29536" y="15307"/>
                  </a:lnTo>
                  <a:lnTo>
                    <a:pt x="29105" y="15307"/>
                  </a:lnTo>
                  <a:lnTo>
                    <a:pt x="29105" y="15307"/>
                  </a:lnTo>
                  <a:lnTo>
                    <a:pt x="29105" y="14445"/>
                  </a:lnTo>
                  <a:lnTo>
                    <a:pt x="28889" y="14014"/>
                  </a:lnTo>
                  <a:lnTo>
                    <a:pt x="28889" y="13798"/>
                  </a:lnTo>
                  <a:lnTo>
                    <a:pt x="28889" y="13798"/>
                  </a:lnTo>
                  <a:lnTo>
                    <a:pt x="28027" y="13798"/>
                  </a:lnTo>
                  <a:lnTo>
                    <a:pt x="27596" y="14014"/>
                  </a:lnTo>
                  <a:lnTo>
                    <a:pt x="27165" y="14445"/>
                  </a:lnTo>
                  <a:lnTo>
                    <a:pt x="26733" y="14876"/>
                  </a:lnTo>
                  <a:lnTo>
                    <a:pt x="26733" y="14876"/>
                  </a:lnTo>
                  <a:lnTo>
                    <a:pt x="27165" y="16169"/>
                  </a:lnTo>
                  <a:lnTo>
                    <a:pt x="27165" y="16816"/>
                  </a:lnTo>
                  <a:lnTo>
                    <a:pt x="27165" y="17463"/>
                  </a:lnTo>
                  <a:lnTo>
                    <a:pt x="27165" y="17463"/>
                  </a:lnTo>
                  <a:lnTo>
                    <a:pt x="25871" y="17678"/>
                  </a:lnTo>
                  <a:lnTo>
                    <a:pt x="24362" y="17678"/>
                  </a:lnTo>
                  <a:lnTo>
                    <a:pt x="24362" y="17678"/>
                  </a:lnTo>
                  <a:lnTo>
                    <a:pt x="23068" y="19188"/>
                  </a:lnTo>
                  <a:lnTo>
                    <a:pt x="21559" y="20481"/>
                  </a:lnTo>
                  <a:lnTo>
                    <a:pt x="20697" y="21128"/>
                  </a:lnTo>
                  <a:lnTo>
                    <a:pt x="19835" y="21559"/>
                  </a:lnTo>
                  <a:lnTo>
                    <a:pt x="18757" y="21775"/>
                  </a:lnTo>
                  <a:lnTo>
                    <a:pt x="17679" y="21990"/>
                  </a:lnTo>
                  <a:lnTo>
                    <a:pt x="17679" y="21990"/>
                  </a:lnTo>
                  <a:lnTo>
                    <a:pt x="17463" y="22421"/>
                  </a:lnTo>
                  <a:lnTo>
                    <a:pt x="17248" y="22853"/>
                  </a:lnTo>
                  <a:lnTo>
                    <a:pt x="16816" y="22853"/>
                  </a:lnTo>
                  <a:lnTo>
                    <a:pt x="16816" y="22853"/>
                  </a:lnTo>
                  <a:lnTo>
                    <a:pt x="15954" y="22853"/>
                  </a:lnTo>
                  <a:lnTo>
                    <a:pt x="15954" y="22853"/>
                  </a:lnTo>
                  <a:lnTo>
                    <a:pt x="15307" y="22637"/>
                  </a:lnTo>
                  <a:lnTo>
                    <a:pt x="15092" y="22853"/>
                  </a:lnTo>
                  <a:lnTo>
                    <a:pt x="14876" y="23284"/>
                  </a:lnTo>
                  <a:lnTo>
                    <a:pt x="14876" y="23284"/>
                  </a:lnTo>
                  <a:lnTo>
                    <a:pt x="16170" y="23930"/>
                  </a:lnTo>
                  <a:lnTo>
                    <a:pt x="16816" y="24577"/>
                  </a:lnTo>
                  <a:lnTo>
                    <a:pt x="17463" y="25224"/>
                  </a:lnTo>
                  <a:lnTo>
                    <a:pt x="17679" y="26086"/>
                  </a:lnTo>
                  <a:lnTo>
                    <a:pt x="17894" y="26733"/>
                  </a:lnTo>
                  <a:lnTo>
                    <a:pt x="17679" y="27595"/>
                  </a:lnTo>
                  <a:lnTo>
                    <a:pt x="17032" y="28458"/>
                  </a:lnTo>
                  <a:lnTo>
                    <a:pt x="17032" y="28458"/>
                  </a:lnTo>
                  <a:lnTo>
                    <a:pt x="15523" y="28458"/>
                  </a:lnTo>
                  <a:lnTo>
                    <a:pt x="14014" y="28242"/>
                  </a:lnTo>
                  <a:lnTo>
                    <a:pt x="14014" y="28242"/>
                  </a:lnTo>
                  <a:lnTo>
                    <a:pt x="11858" y="28242"/>
                  </a:lnTo>
                  <a:lnTo>
                    <a:pt x="10780" y="28458"/>
                  </a:lnTo>
                  <a:lnTo>
                    <a:pt x="10133" y="28889"/>
                  </a:lnTo>
                  <a:lnTo>
                    <a:pt x="10133" y="28889"/>
                  </a:lnTo>
                  <a:lnTo>
                    <a:pt x="10133" y="29967"/>
                  </a:lnTo>
                  <a:lnTo>
                    <a:pt x="10133" y="30829"/>
                  </a:lnTo>
                  <a:lnTo>
                    <a:pt x="9702" y="32338"/>
                  </a:lnTo>
                  <a:lnTo>
                    <a:pt x="9487" y="33632"/>
                  </a:lnTo>
                  <a:lnTo>
                    <a:pt x="9702" y="34494"/>
                  </a:lnTo>
                  <a:lnTo>
                    <a:pt x="9918" y="35357"/>
                  </a:lnTo>
                  <a:lnTo>
                    <a:pt x="9918" y="35357"/>
                  </a:lnTo>
                  <a:lnTo>
                    <a:pt x="10996" y="35357"/>
                  </a:lnTo>
                  <a:lnTo>
                    <a:pt x="11858" y="35357"/>
                  </a:lnTo>
                  <a:lnTo>
                    <a:pt x="12289" y="36003"/>
                  </a:lnTo>
                  <a:lnTo>
                    <a:pt x="12505" y="36650"/>
                  </a:lnTo>
                  <a:lnTo>
                    <a:pt x="12505" y="36650"/>
                  </a:lnTo>
                  <a:lnTo>
                    <a:pt x="12074" y="37512"/>
                  </a:lnTo>
                  <a:lnTo>
                    <a:pt x="11427" y="38375"/>
                  </a:lnTo>
                  <a:lnTo>
                    <a:pt x="9918" y="39453"/>
                  </a:lnTo>
                  <a:lnTo>
                    <a:pt x="9271" y="40099"/>
                  </a:lnTo>
                  <a:lnTo>
                    <a:pt x="8624" y="40746"/>
                  </a:lnTo>
                  <a:lnTo>
                    <a:pt x="8193" y="41609"/>
                  </a:lnTo>
                  <a:lnTo>
                    <a:pt x="8193" y="42902"/>
                  </a:lnTo>
                  <a:lnTo>
                    <a:pt x="8193" y="42902"/>
                  </a:lnTo>
                  <a:lnTo>
                    <a:pt x="5822" y="44842"/>
                  </a:lnTo>
                  <a:lnTo>
                    <a:pt x="3666" y="46998"/>
                  </a:lnTo>
                  <a:lnTo>
                    <a:pt x="1725" y="49585"/>
                  </a:lnTo>
                  <a:lnTo>
                    <a:pt x="1" y="52172"/>
                  </a:lnTo>
                  <a:lnTo>
                    <a:pt x="1" y="52172"/>
                  </a:lnTo>
                  <a:lnTo>
                    <a:pt x="648" y="53250"/>
                  </a:lnTo>
                  <a:lnTo>
                    <a:pt x="1079" y="54328"/>
                  </a:lnTo>
                  <a:lnTo>
                    <a:pt x="863" y="55622"/>
                  </a:lnTo>
                  <a:lnTo>
                    <a:pt x="648" y="56915"/>
                  </a:lnTo>
                  <a:lnTo>
                    <a:pt x="216" y="59502"/>
                  </a:lnTo>
                  <a:lnTo>
                    <a:pt x="1" y="60796"/>
                  </a:lnTo>
                  <a:lnTo>
                    <a:pt x="1" y="62089"/>
                  </a:lnTo>
                  <a:lnTo>
                    <a:pt x="1" y="62089"/>
                  </a:lnTo>
                  <a:lnTo>
                    <a:pt x="2588" y="64245"/>
                  </a:lnTo>
                  <a:lnTo>
                    <a:pt x="3450" y="65323"/>
                  </a:lnTo>
                  <a:lnTo>
                    <a:pt x="3881" y="66185"/>
                  </a:lnTo>
                  <a:lnTo>
                    <a:pt x="4097" y="67048"/>
                  </a:lnTo>
                  <a:lnTo>
                    <a:pt x="4097" y="67048"/>
                  </a:lnTo>
                  <a:lnTo>
                    <a:pt x="4744" y="67479"/>
                  </a:lnTo>
                  <a:lnTo>
                    <a:pt x="5606" y="67910"/>
                  </a:lnTo>
                  <a:lnTo>
                    <a:pt x="6900" y="69204"/>
                  </a:lnTo>
                  <a:lnTo>
                    <a:pt x="8193" y="70282"/>
                  </a:lnTo>
                  <a:lnTo>
                    <a:pt x="9055" y="70497"/>
                  </a:lnTo>
                  <a:lnTo>
                    <a:pt x="9918" y="70713"/>
                  </a:lnTo>
                  <a:lnTo>
                    <a:pt x="9918" y="70713"/>
                  </a:lnTo>
                  <a:lnTo>
                    <a:pt x="10996" y="70713"/>
                  </a:lnTo>
                  <a:lnTo>
                    <a:pt x="12074" y="70282"/>
                  </a:lnTo>
                  <a:lnTo>
                    <a:pt x="12074" y="70282"/>
                  </a:lnTo>
                  <a:lnTo>
                    <a:pt x="12936" y="70066"/>
                  </a:lnTo>
                  <a:lnTo>
                    <a:pt x="14014" y="69850"/>
                  </a:lnTo>
                  <a:lnTo>
                    <a:pt x="15092" y="69850"/>
                  </a:lnTo>
                  <a:lnTo>
                    <a:pt x="16170" y="70282"/>
                  </a:lnTo>
                  <a:lnTo>
                    <a:pt x="16170" y="70282"/>
                  </a:lnTo>
                  <a:lnTo>
                    <a:pt x="17463" y="69635"/>
                  </a:lnTo>
                  <a:lnTo>
                    <a:pt x="18972" y="68988"/>
                  </a:lnTo>
                  <a:lnTo>
                    <a:pt x="20697" y="68557"/>
                  </a:lnTo>
                  <a:lnTo>
                    <a:pt x="22853" y="68772"/>
                  </a:lnTo>
                  <a:lnTo>
                    <a:pt x="22853" y="68772"/>
                  </a:lnTo>
                  <a:lnTo>
                    <a:pt x="23284" y="69204"/>
                  </a:lnTo>
                  <a:lnTo>
                    <a:pt x="23500" y="69850"/>
                  </a:lnTo>
                  <a:lnTo>
                    <a:pt x="23931" y="70497"/>
                  </a:lnTo>
                  <a:lnTo>
                    <a:pt x="24362" y="70713"/>
                  </a:lnTo>
                  <a:lnTo>
                    <a:pt x="24362" y="70713"/>
                  </a:lnTo>
                  <a:lnTo>
                    <a:pt x="25224" y="70713"/>
                  </a:lnTo>
                  <a:lnTo>
                    <a:pt x="25871" y="70713"/>
                  </a:lnTo>
                  <a:lnTo>
                    <a:pt x="25871" y="70713"/>
                  </a:lnTo>
                  <a:lnTo>
                    <a:pt x="26949" y="70497"/>
                  </a:lnTo>
                  <a:lnTo>
                    <a:pt x="26949" y="70497"/>
                  </a:lnTo>
                  <a:lnTo>
                    <a:pt x="27811" y="71144"/>
                  </a:lnTo>
                  <a:lnTo>
                    <a:pt x="28243" y="71791"/>
                  </a:lnTo>
                  <a:lnTo>
                    <a:pt x="28243" y="72653"/>
                  </a:lnTo>
                  <a:lnTo>
                    <a:pt x="28243" y="73515"/>
                  </a:lnTo>
                  <a:lnTo>
                    <a:pt x="27596" y="75240"/>
                  </a:lnTo>
                  <a:lnTo>
                    <a:pt x="27380" y="76102"/>
                  </a:lnTo>
                  <a:lnTo>
                    <a:pt x="27380" y="76965"/>
                  </a:lnTo>
                  <a:lnTo>
                    <a:pt x="27380" y="76965"/>
                  </a:lnTo>
                  <a:lnTo>
                    <a:pt x="27811" y="77827"/>
                  </a:lnTo>
                  <a:lnTo>
                    <a:pt x="28458" y="78474"/>
                  </a:lnTo>
                  <a:lnTo>
                    <a:pt x="29320" y="79121"/>
                  </a:lnTo>
                  <a:lnTo>
                    <a:pt x="29967" y="79983"/>
                  </a:lnTo>
                  <a:lnTo>
                    <a:pt x="29967" y="79983"/>
                  </a:lnTo>
                  <a:lnTo>
                    <a:pt x="31045" y="81923"/>
                  </a:lnTo>
                  <a:lnTo>
                    <a:pt x="31692" y="83864"/>
                  </a:lnTo>
                  <a:lnTo>
                    <a:pt x="32554" y="87960"/>
                  </a:lnTo>
                  <a:lnTo>
                    <a:pt x="32554" y="87960"/>
                  </a:lnTo>
                  <a:lnTo>
                    <a:pt x="31692" y="89469"/>
                  </a:lnTo>
                  <a:lnTo>
                    <a:pt x="30830" y="91193"/>
                  </a:lnTo>
                  <a:lnTo>
                    <a:pt x="30398" y="92056"/>
                  </a:lnTo>
                  <a:lnTo>
                    <a:pt x="30183" y="92918"/>
                  </a:lnTo>
                  <a:lnTo>
                    <a:pt x="30183" y="93780"/>
                  </a:lnTo>
                  <a:lnTo>
                    <a:pt x="30183" y="94858"/>
                  </a:lnTo>
                  <a:lnTo>
                    <a:pt x="30183" y="94858"/>
                  </a:lnTo>
                  <a:lnTo>
                    <a:pt x="30614" y="95936"/>
                  </a:lnTo>
                  <a:lnTo>
                    <a:pt x="31476" y="97230"/>
                  </a:lnTo>
                  <a:lnTo>
                    <a:pt x="32339" y="98523"/>
                  </a:lnTo>
                  <a:lnTo>
                    <a:pt x="32985" y="100032"/>
                  </a:lnTo>
                  <a:lnTo>
                    <a:pt x="32985" y="100032"/>
                  </a:lnTo>
                  <a:lnTo>
                    <a:pt x="33201" y="101326"/>
                  </a:lnTo>
                  <a:lnTo>
                    <a:pt x="33417" y="102620"/>
                  </a:lnTo>
                  <a:lnTo>
                    <a:pt x="33632" y="103913"/>
                  </a:lnTo>
                  <a:lnTo>
                    <a:pt x="33848" y="105207"/>
                  </a:lnTo>
                  <a:lnTo>
                    <a:pt x="33848" y="105207"/>
                  </a:lnTo>
                  <a:lnTo>
                    <a:pt x="34710" y="106500"/>
                  </a:lnTo>
                  <a:lnTo>
                    <a:pt x="35572" y="107794"/>
                  </a:lnTo>
                  <a:lnTo>
                    <a:pt x="36435" y="109087"/>
                  </a:lnTo>
                  <a:lnTo>
                    <a:pt x="36650" y="109734"/>
                  </a:lnTo>
                  <a:lnTo>
                    <a:pt x="36866" y="110381"/>
                  </a:lnTo>
                  <a:lnTo>
                    <a:pt x="36866" y="110381"/>
                  </a:lnTo>
                  <a:lnTo>
                    <a:pt x="36650" y="111243"/>
                  </a:lnTo>
                  <a:lnTo>
                    <a:pt x="36866" y="112105"/>
                  </a:lnTo>
                  <a:lnTo>
                    <a:pt x="37297" y="112752"/>
                  </a:lnTo>
                  <a:lnTo>
                    <a:pt x="37944" y="113183"/>
                  </a:lnTo>
                  <a:lnTo>
                    <a:pt x="37944" y="113183"/>
                  </a:lnTo>
                  <a:lnTo>
                    <a:pt x="40746" y="112968"/>
                  </a:lnTo>
                  <a:lnTo>
                    <a:pt x="43118" y="112321"/>
                  </a:lnTo>
                  <a:lnTo>
                    <a:pt x="45489" y="111674"/>
                  </a:lnTo>
                  <a:lnTo>
                    <a:pt x="47430" y="110596"/>
                  </a:lnTo>
                  <a:lnTo>
                    <a:pt x="49154" y="109303"/>
                  </a:lnTo>
                  <a:lnTo>
                    <a:pt x="50663" y="107578"/>
                  </a:lnTo>
                  <a:lnTo>
                    <a:pt x="51526" y="105638"/>
                  </a:lnTo>
                  <a:lnTo>
                    <a:pt x="52173" y="103266"/>
                  </a:lnTo>
                  <a:lnTo>
                    <a:pt x="52173" y="103266"/>
                  </a:lnTo>
                  <a:lnTo>
                    <a:pt x="53250" y="103051"/>
                  </a:lnTo>
                  <a:lnTo>
                    <a:pt x="53897" y="102620"/>
                  </a:lnTo>
                  <a:lnTo>
                    <a:pt x="54544" y="101973"/>
                  </a:lnTo>
                  <a:lnTo>
                    <a:pt x="54975" y="101110"/>
                  </a:lnTo>
                  <a:lnTo>
                    <a:pt x="55191" y="100248"/>
                  </a:lnTo>
                  <a:lnTo>
                    <a:pt x="55191" y="99386"/>
                  </a:lnTo>
                  <a:lnTo>
                    <a:pt x="54975" y="98308"/>
                  </a:lnTo>
                  <a:lnTo>
                    <a:pt x="54544" y="97445"/>
                  </a:lnTo>
                  <a:lnTo>
                    <a:pt x="54544" y="97445"/>
                  </a:lnTo>
                  <a:lnTo>
                    <a:pt x="55191" y="96583"/>
                  </a:lnTo>
                  <a:lnTo>
                    <a:pt x="56053" y="95936"/>
                  </a:lnTo>
                  <a:lnTo>
                    <a:pt x="57778" y="94643"/>
                  </a:lnTo>
                  <a:lnTo>
                    <a:pt x="59502" y="93565"/>
                  </a:lnTo>
                  <a:lnTo>
                    <a:pt x="60365" y="92918"/>
                  </a:lnTo>
                  <a:lnTo>
                    <a:pt x="61012" y="92056"/>
                  </a:lnTo>
                  <a:lnTo>
                    <a:pt x="61012" y="92056"/>
                  </a:lnTo>
                  <a:lnTo>
                    <a:pt x="61012" y="90331"/>
                  </a:lnTo>
                  <a:lnTo>
                    <a:pt x="61012" y="89038"/>
                  </a:lnTo>
                  <a:lnTo>
                    <a:pt x="60580" y="86451"/>
                  </a:lnTo>
                  <a:lnTo>
                    <a:pt x="59934" y="84079"/>
                  </a:lnTo>
                  <a:lnTo>
                    <a:pt x="59502" y="82786"/>
                  </a:lnTo>
                  <a:lnTo>
                    <a:pt x="59287" y="81492"/>
                  </a:lnTo>
                  <a:lnTo>
                    <a:pt x="59287" y="81492"/>
                  </a:lnTo>
                  <a:lnTo>
                    <a:pt x="59934" y="79983"/>
                  </a:lnTo>
                  <a:lnTo>
                    <a:pt x="60796" y="78905"/>
                  </a:lnTo>
                  <a:lnTo>
                    <a:pt x="62521" y="76749"/>
                  </a:lnTo>
                  <a:lnTo>
                    <a:pt x="64677" y="74809"/>
                  </a:lnTo>
                  <a:lnTo>
                    <a:pt x="66617" y="72869"/>
                  </a:lnTo>
                  <a:lnTo>
                    <a:pt x="68773" y="70713"/>
                  </a:lnTo>
                  <a:lnTo>
                    <a:pt x="69635" y="69635"/>
                  </a:lnTo>
                  <a:lnTo>
                    <a:pt x="70282" y="68557"/>
                  </a:lnTo>
                  <a:lnTo>
                    <a:pt x="70929" y="67263"/>
                  </a:lnTo>
                  <a:lnTo>
                    <a:pt x="71575" y="65970"/>
                  </a:lnTo>
                  <a:lnTo>
                    <a:pt x="71791" y="64245"/>
                  </a:lnTo>
                  <a:lnTo>
                    <a:pt x="71791" y="62736"/>
                  </a:lnTo>
                  <a:lnTo>
                    <a:pt x="71791" y="62736"/>
                  </a:lnTo>
                  <a:lnTo>
                    <a:pt x="69419" y="63167"/>
                  </a:lnTo>
                  <a:lnTo>
                    <a:pt x="66617" y="63814"/>
                  </a:lnTo>
                  <a:lnTo>
                    <a:pt x="65539" y="63814"/>
                  </a:lnTo>
                  <a:lnTo>
                    <a:pt x="64461" y="63598"/>
                  </a:lnTo>
                  <a:lnTo>
                    <a:pt x="64245" y="63383"/>
                  </a:lnTo>
                  <a:lnTo>
                    <a:pt x="64030" y="62952"/>
                  </a:lnTo>
                  <a:lnTo>
                    <a:pt x="63814" y="62305"/>
                  </a:lnTo>
                  <a:lnTo>
                    <a:pt x="63814" y="61658"/>
                  </a:lnTo>
                  <a:lnTo>
                    <a:pt x="63814" y="61658"/>
                  </a:lnTo>
                  <a:lnTo>
                    <a:pt x="66617" y="61227"/>
                  </a:lnTo>
                  <a:lnTo>
                    <a:pt x="69419" y="60149"/>
                  </a:lnTo>
                  <a:lnTo>
                    <a:pt x="72006" y="58855"/>
                  </a:lnTo>
                  <a:lnTo>
                    <a:pt x="73084" y="58209"/>
                  </a:lnTo>
                  <a:lnTo>
                    <a:pt x="74162" y="57346"/>
                  </a:lnTo>
                  <a:lnTo>
                    <a:pt x="74162" y="57346"/>
                  </a:lnTo>
                  <a:lnTo>
                    <a:pt x="75456" y="56915"/>
                  </a:lnTo>
                  <a:lnTo>
                    <a:pt x="76534" y="56484"/>
                  </a:lnTo>
                  <a:lnTo>
                    <a:pt x="77396" y="55837"/>
                  </a:lnTo>
                  <a:lnTo>
                    <a:pt x="78043" y="54975"/>
                  </a:lnTo>
                  <a:lnTo>
                    <a:pt x="79336" y="53250"/>
                  </a:lnTo>
                  <a:lnTo>
                    <a:pt x="80414" y="51310"/>
                  </a:lnTo>
                  <a:lnTo>
                    <a:pt x="80414" y="51310"/>
                  </a:lnTo>
                  <a:lnTo>
                    <a:pt x="79983" y="50663"/>
                  </a:lnTo>
                  <a:lnTo>
                    <a:pt x="79336" y="50232"/>
                  </a:lnTo>
                  <a:lnTo>
                    <a:pt x="78043" y="49370"/>
                  </a:lnTo>
                  <a:lnTo>
                    <a:pt x="76965" y="48723"/>
                  </a:lnTo>
                  <a:lnTo>
                    <a:pt x="76318" y="48076"/>
                  </a:lnTo>
                  <a:lnTo>
                    <a:pt x="76103" y="47429"/>
                  </a:lnTo>
                  <a:lnTo>
                    <a:pt x="76103" y="47429"/>
                  </a:lnTo>
                  <a:lnTo>
                    <a:pt x="75456" y="48076"/>
                  </a:lnTo>
                  <a:lnTo>
                    <a:pt x="74593" y="48723"/>
                  </a:lnTo>
                  <a:lnTo>
                    <a:pt x="73300" y="49154"/>
                  </a:lnTo>
                  <a:lnTo>
                    <a:pt x="71791" y="49154"/>
                  </a:lnTo>
                  <a:lnTo>
                    <a:pt x="71791" y="49154"/>
                  </a:lnTo>
                  <a:lnTo>
                    <a:pt x="71575" y="48292"/>
                  </a:lnTo>
                  <a:lnTo>
                    <a:pt x="71144" y="47429"/>
                  </a:lnTo>
                  <a:lnTo>
                    <a:pt x="70497" y="46783"/>
                  </a:lnTo>
                  <a:lnTo>
                    <a:pt x="69635" y="46351"/>
                  </a:lnTo>
                  <a:lnTo>
                    <a:pt x="68988" y="45705"/>
                  </a:lnTo>
                  <a:lnTo>
                    <a:pt x="68341" y="45058"/>
                  </a:lnTo>
                  <a:lnTo>
                    <a:pt x="67910" y="44196"/>
                  </a:lnTo>
                  <a:lnTo>
                    <a:pt x="67695" y="43118"/>
                  </a:lnTo>
                  <a:lnTo>
                    <a:pt x="67695" y="43118"/>
                  </a:lnTo>
                  <a:lnTo>
                    <a:pt x="68341" y="42902"/>
                  </a:lnTo>
                  <a:lnTo>
                    <a:pt x="68988" y="42687"/>
                  </a:lnTo>
                  <a:lnTo>
                    <a:pt x="68988" y="42687"/>
                  </a:lnTo>
                  <a:lnTo>
                    <a:pt x="70497" y="44196"/>
                  </a:lnTo>
                  <a:lnTo>
                    <a:pt x="72006" y="45705"/>
                  </a:lnTo>
                  <a:lnTo>
                    <a:pt x="73084" y="46351"/>
                  </a:lnTo>
                  <a:lnTo>
                    <a:pt x="74162" y="46567"/>
                  </a:lnTo>
                  <a:lnTo>
                    <a:pt x="75456" y="46567"/>
                  </a:lnTo>
                  <a:lnTo>
                    <a:pt x="76749" y="46136"/>
                  </a:lnTo>
                  <a:lnTo>
                    <a:pt x="76749" y="46136"/>
                  </a:lnTo>
                  <a:lnTo>
                    <a:pt x="77180" y="46998"/>
                  </a:lnTo>
                  <a:lnTo>
                    <a:pt x="77827" y="47429"/>
                  </a:lnTo>
                  <a:lnTo>
                    <a:pt x="78690" y="47861"/>
                  </a:lnTo>
                  <a:lnTo>
                    <a:pt x="79552" y="48076"/>
                  </a:lnTo>
                  <a:lnTo>
                    <a:pt x="81708" y="48292"/>
                  </a:lnTo>
                  <a:lnTo>
                    <a:pt x="83864" y="48076"/>
                  </a:lnTo>
                  <a:lnTo>
                    <a:pt x="83864" y="48076"/>
                  </a:lnTo>
                  <a:lnTo>
                    <a:pt x="86882" y="48076"/>
                  </a:lnTo>
                  <a:lnTo>
                    <a:pt x="86882" y="48076"/>
                  </a:lnTo>
                  <a:lnTo>
                    <a:pt x="87744" y="48939"/>
                  </a:lnTo>
                  <a:lnTo>
                    <a:pt x="88391" y="49585"/>
                  </a:lnTo>
                  <a:lnTo>
                    <a:pt x="89469" y="50232"/>
                  </a:lnTo>
                  <a:lnTo>
                    <a:pt x="90331" y="50879"/>
                  </a:lnTo>
                  <a:lnTo>
                    <a:pt x="90331" y="50879"/>
                  </a:lnTo>
                  <a:lnTo>
                    <a:pt x="90331" y="51310"/>
                  </a:lnTo>
                  <a:lnTo>
                    <a:pt x="90331" y="51526"/>
                  </a:lnTo>
                  <a:lnTo>
                    <a:pt x="90762" y="52172"/>
                  </a:lnTo>
                  <a:lnTo>
                    <a:pt x="92056" y="53250"/>
                  </a:lnTo>
                  <a:lnTo>
                    <a:pt x="92056" y="53250"/>
                  </a:lnTo>
                  <a:lnTo>
                    <a:pt x="92487" y="53035"/>
                  </a:lnTo>
                  <a:lnTo>
                    <a:pt x="92918" y="52819"/>
                  </a:lnTo>
                  <a:lnTo>
                    <a:pt x="92918" y="52819"/>
                  </a:lnTo>
                  <a:lnTo>
                    <a:pt x="93349" y="52603"/>
                  </a:lnTo>
                  <a:lnTo>
                    <a:pt x="93996" y="52388"/>
                  </a:lnTo>
                  <a:lnTo>
                    <a:pt x="93996" y="52388"/>
                  </a:lnTo>
                  <a:lnTo>
                    <a:pt x="94212" y="54759"/>
                  </a:lnTo>
                  <a:lnTo>
                    <a:pt x="94859" y="56700"/>
                  </a:lnTo>
                  <a:lnTo>
                    <a:pt x="96368" y="60149"/>
                  </a:lnTo>
                  <a:lnTo>
                    <a:pt x="96368" y="60149"/>
                  </a:lnTo>
                  <a:lnTo>
                    <a:pt x="96368" y="60149"/>
                  </a:lnTo>
                  <a:lnTo>
                    <a:pt x="96368" y="55837"/>
                  </a:lnTo>
                  <a:lnTo>
                    <a:pt x="95936" y="51526"/>
                  </a:lnTo>
                  <a:lnTo>
                    <a:pt x="95505" y="47214"/>
                  </a:lnTo>
                  <a:lnTo>
                    <a:pt x="94643" y="43118"/>
                  </a:lnTo>
                  <a:lnTo>
                    <a:pt x="93781" y="39022"/>
                  </a:lnTo>
                  <a:lnTo>
                    <a:pt x="92703" y="34925"/>
                  </a:lnTo>
                  <a:lnTo>
                    <a:pt x="91409" y="31045"/>
                  </a:lnTo>
                  <a:lnTo>
                    <a:pt x="89900" y="27164"/>
                  </a:lnTo>
                  <a:lnTo>
                    <a:pt x="88175" y="23499"/>
                  </a:lnTo>
                  <a:lnTo>
                    <a:pt x="86451" y="19834"/>
                  </a:lnTo>
                  <a:lnTo>
                    <a:pt x="84295" y="16169"/>
                  </a:lnTo>
                  <a:lnTo>
                    <a:pt x="82139" y="12720"/>
                  </a:lnTo>
                  <a:lnTo>
                    <a:pt x="79983" y="9486"/>
                  </a:lnTo>
                  <a:lnTo>
                    <a:pt x="77396" y="6252"/>
                  </a:lnTo>
                  <a:lnTo>
                    <a:pt x="74809" y="3019"/>
                  </a:lnTo>
                  <a:lnTo>
                    <a:pt x="72006" y="0"/>
                  </a:lnTo>
                  <a:lnTo>
                    <a:pt x="72006" y="0"/>
                  </a:lnTo>
                  <a:lnTo>
                    <a:pt x="71791" y="863"/>
                  </a:lnTo>
                  <a:lnTo>
                    <a:pt x="72006" y="1725"/>
                  </a:lnTo>
                  <a:lnTo>
                    <a:pt x="72222" y="1941"/>
                  </a:lnTo>
                  <a:lnTo>
                    <a:pt x="72438" y="2372"/>
                  </a:lnTo>
                  <a:lnTo>
                    <a:pt x="73731" y="2803"/>
                  </a:lnTo>
                  <a:close/>
                  <a:moveTo>
                    <a:pt x="48076" y="25440"/>
                  </a:moveTo>
                  <a:lnTo>
                    <a:pt x="48076" y="25440"/>
                  </a:lnTo>
                  <a:lnTo>
                    <a:pt x="48723" y="25224"/>
                  </a:lnTo>
                  <a:lnTo>
                    <a:pt x="49154" y="25440"/>
                  </a:lnTo>
                  <a:lnTo>
                    <a:pt x="50017" y="25871"/>
                  </a:lnTo>
                  <a:lnTo>
                    <a:pt x="50663" y="26518"/>
                  </a:lnTo>
                  <a:lnTo>
                    <a:pt x="51310" y="27164"/>
                  </a:lnTo>
                  <a:lnTo>
                    <a:pt x="51310" y="27164"/>
                  </a:lnTo>
                  <a:lnTo>
                    <a:pt x="51957" y="27164"/>
                  </a:lnTo>
                  <a:lnTo>
                    <a:pt x="52388" y="27164"/>
                  </a:lnTo>
                  <a:lnTo>
                    <a:pt x="53035" y="26733"/>
                  </a:lnTo>
                  <a:lnTo>
                    <a:pt x="53035" y="26733"/>
                  </a:lnTo>
                  <a:lnTo>
                    <a:pt x="53035" y="26302"/>
                  </a:lnTo>
                  <a:lnTo>
                    <a:pt x="52819" y="26086"/>
                  </a:lnTo>
                  <a:lnTo>
                    <a:pt x="52604" y="26086"/>
                  </a:lnTo>
                  <a:lnTo>
                    <a:pt x="52388" y="25655"/>
                  </a:lnTo>
                  <a:lnTo>
                    <a:pt x="52388" y="25655"/>
                  </a:lnTo>
                  <a:lnTo>
                    <a:pt x="52819" y="25224"/>
                  </a:lnTo>
                  <a:lnTo>
                    <a:pt x="53466" y="25008"/>
                  </a:lnTo>
                  <a:lnTo>
                    <a:pt x="54113" y="24793"/>
                  </a:lnTo>
                  <a:lnTo>
                    <a:pt x="54975" y="24793"/>
                  </a:lnTo>
                  <a:lnTo>
                    <a:pt x="54975" y="24793"/>
                  </a:lnTo>
                  <a:lnTo>
                    <a:pt x="54975" y="25440"/>
                  </a:lnTo>
                  <a:lnTo>
                    <a:pt x="54760" y="25871"/>
                  </a:lnTo>
                  <a:lnTo>
                    <a:pt x="54544" y="26086"/>
                  </a:lnTo>
                  <a:lnTo>
                    <a:pt x="54328" y="26518"/>
                  </a:lnTo>
                  <a:lnTo>
                    <a:pt x="54328" y="26518"/>
                  </a:lnTo>
                  <a:lnTo>
                    <a:pt x="54760" y="27164"/>
                  </a:lnTo>
                  <a:lnTo>
                    <a:pt x="55622" y="27595"/>
                  </a:lnTo>
                  <a:lnTo>
                    <a:pt x="57131" y="28242"/>
                  </a:lnTo>
                  <a:lnTo>
                    <a:pt x="57778" y="28673"/>
                  </a:lnTo>
                  <a:lnTo>
                    <a:pt x="58425" y="29105"/>
                  </a:lnTo>
                  <a:lnTo>
                    <a:pt x="59071" y="29751"/>
                  </a:lnTo>
                  <a:lnTo>
                    <a:pt x="59071" y="30614"/>
                  </a:lnTo>
                  <a:lnTo>
                    <a:pt x="59071" y="30614"/>
                  </a:lnTo>
                  <a:lnTo>
                    <a:pt x="57778" y="31045"/>
                  </a:lnTo>
                  <a:lnTo>
                    <a:pt x="56700" y="31045"/>
                  </a:lnTo>
                  <a:lnTo>
                    <a:pt x="55406" y="30829"/>
                  </a:lnTo>
                  <a:lnTo>
                    <a:pt x="54328" y="30614"/>
                  </a:lnTo>
                  <a:lnTo>
                    <a:pt x="54328" y="30614"/>
                  </a:lnTo>
                  <a:lnTo>
                    <a:pt x="52819" y="30182"/>
                  </a:lnTo>
                  <a:lnTo>
                    <a:pt x="51526" y="29967"/>
                  </a:lnTo>
                  <a:lnTo>
                    <a:pt x="50232" y="30182"/>
                  </a:lnTo>
                  <a:lnTo>
                    <a:pt x="49586" y="30398"/>
                  </a:lnTo>
                  <a:lnTo>
                    <a:pt x="48939" y="30829"/>
                  </a:lnTo>
                  <a:lnTo>
                    <a:pt x="48939" y="30829"/>
                  </a:lnTo>
                  <a:lnTo>
                    <a:pt x="48508" y="31045"/>
                  </a:lnTo>
                  <a:lnTo>
                    <a:pt x="48292" y="30829"/>
                  </a:lnTo>
                  <a:lnTo>
                    <a:pt x="48292" y="30829"/>
                  </a:lnTo>
                  <a:lnTo>
                    <a:pt x="48076" y="30614"/>
                  </a:lnTo>
                  <a:lnTo>
                    <a:pt x="47861" y="30614"/>
                  </a:lnTo>
                  <a:lnTo>
                    <a:pt x="47861" y="30614"/>
                  </a:lnTo>
                  <a:lnTo>
                    <a:pt x="47214" y="30829"/>
                  </a:lnTo>
                  <a:lnTo>
                    <a:pt x="46998" y="31260"/>
                  </a:lnTo>
                  <a:lnTo>
                    <a:pt x="46998" y="31260"/>
                  </a:lnTo>
                  <a:lnTo>
                    <a:pt x="46567" y="31476"/>
                  </a:lnTo>
                  <a:lnTo>
                    <a:pt x="46352" y="31692"/>
                  </a:lnTo>
                  <a:lnTo>
                    <a:pt x="45921" y="31692"/>
                  </a:lnTo>
                  <a:lnTo>
                    <a:pt x="45921" y="31692"/>
                  </a:lnTo>
                  <a:lnTo>
                    <a:pt x="46136" y="30182"/>
                  </a:lnTo>
                  <a:lnTo>
                    <a:pt x="46352" y="28458"/>
                  </a:lnTo>
                  <a:lnTo>
                    <a:pt x="46998" y="26733"/>
                  </a:lnTo>
                  <a:lnTo>
                    <a:pt x="47430" y="26086"/>
                  </a:lnTo>
                  <a:lnTo>
                    <a:pt x="48076" y="25440"/>
                  </a:lnTo>
                  <a:close/>
                  <a:moveTo>
                    <a:pt x="34710" y="14445"/>
                  </a:moveTo>
                  <a:lnTo>
                    <a:pt x="34710" y="14445"/>
                  </a:lnTo>
                  <a:lnTo>
                    <a:pt x="34710" y="14014"/>
                  </a:lnTo>
                  <a:lnTo>
                    <a:pt x="34494" y="13798"/>
                  </a:lnTo>
                  <a:lnTo>
                    <a:pt x="34279" y="13582"/>
                  </a:lnTo>
                  <a:lnTo>
                    <a:pt x="34279" y="13151"/>
                  </a:lnTo>
                  <a:lnTo>
                    <a:pt x="34279" y="13151"/>
                  </a:lnTo>
                  <a:lnTo>
                    <a:pt x="34926" y="12720"/>
                  </a:lnTo>
                  <a:lnTo>
                    <a:pt x="35357" y="12289"/>
                  </a:lnTo>
                  <a:lnTo>
                    <a:pt x="35788" y="12073"/>
                  </a:lnTo>
                  <a:lnTo>
                    <a:pt x="36219" y="11426"/>
                  </a:lnTo>
                  <a:lnTo>
                    <a:pt x="36219" y="11426"/>
                  </a:lnTo>
                  <a:lnTo>
                    <a:pt x="36004" y="10995"/>
                  </a:lnTo>
                  <a:lnTo>
                    <a:pt x="35572" y="10780"/>
                  </a:lnTo>
                  <a:lnTo>
                    <a:pt x="35141" y="10564"/>
                  </a:lnTo>
                  <a:lnTo>
                    <a:pt x="34926" y="10133"/>
                  </a:lnTo>
                  <a:lnTo>
                    <a:pt x="34926" y="10133"/>
                  </a:lnTo>
                  <a:lnTo>
                    <a:pt x="34926" y="9271"/>
                  </a:lnTo>
                  <a:lnTo>
                    <a:pt x="35357" y="8624"/>
                  </a:lnTo>
                  <a:lnTo>
                    <a:pt x="35788" y="8193"/>
                  </a:lnTo>
                  <a:lnTo>
                    <a:pt x="36435" y="7762"/>
                  </a:lnTo>
                  <a:lnTo>
                    <a:pt x="37728" y="7115"/>
                  </a:lnTo>
                  <a:lnTo>
                    <a:pt x="38159" y="6684"/>
                  </a:lnTo>
                  <a:lnTo>
                    <a:pt x="38375" y="5821"/>
                  </a:lnTo>
                  <a:lnTo>
                    <a:pt x="38375" y="5821"/>
                  </a:lnTo>
                  <a:lnTo>
                    <a:pt x="39453" y="5606"/>
                  </a:lnTo>
                  <a:lnTo>
                    <a:pt x="40100" y="5821"/>
                  </a:lnTo>
                  <a:lnTo>
                    <a:pt x="40315" y="6037"/>
                  </a:lnTo>
                  <a:lnTo>
                    <a:pt x="40315" y="6037"/>
                  </a:lnTo>
                  <a:lnTo>
                    <a:pt x="40315" y="6684"/>
                  </a:lnTo>
                  <a:lnTo>
                    <a:pt x="39884" y="6899"/>
                  </a:lnTo>
                  <a:lnTo>
                    <a:pt x="39237" y="7330"/>
                  </a:lnTo>
                  <a:lnTo>
                    <a:pt x="38375" y="7762"/>
                  </a:lnTo>
                  <a:lnTo>
                    <a:pt x="38159" y="7977"/>
                  </a:lnTo>
                  <a:lnTo>
                    <a:pt x="37944" y="8408"/>
                  </a:lnTo>
                  <a:lnTo>
                    <a:pt x="37944" y="8408"/>
                  </a:lnTo>
                  <a:lnTo>
                    <a:pt x="37728" y="9486"/>
                  </a:lnTo>
                  <a:lnTo>
                    <a:pt x="37944" y="10133"/>
                  </a:lnTo>
                  <a:lnTo>
                    <a:pt x="38375" y="10780"/>
                  </a:lnTo>
                  <a:lnTo>
                    <a:pt x="38806" y="10995"/>
                  </a:lnTo>
                  <a:lnTo>
                    <a:pt x="39237" y="11211"/>
                  </a:lnTo>
                  <a:lnTo>
                    <a:pt x="39884" y="11211"/>
                  </a:lnTo>
                  <a:lnTo>
                    <a:pt x="41393" y="11211"/>
                  </a:lnTo>
                  <a:lnTo>
                    <a:pt x="41393" y="11211"/>
                  </a:lnTo>
                  <a:lnTo>
                    <a:pt x="42902" y="10995"/>
                  </a:lnTo>
                  <a:lnTo>
                    <a:pt x="43765" y="11211"/>
                  </a:lnTo>
                  <a:lnTo>
                    <a:pt x="44411" y="11426"/>
                  </a:lnTo>
                  <a:lnTo>
                    <a:pt x="44411" y="11426"/>
                  </a:lnTo>
                  <a:lnTo>
                    <a:pt x="42902" y="11642"/>
                  </a:lnTo>
                  <a:lnTo>
                    <a:pt x="41178" y="11642"/>
                  </a:lnTo>
                  <a:lnTo>
                    <a:pt x="39884" y="12073"/>
                  </a:lnTo>
                  <a:lnTo>
                    <a:pt x="39453" y="12289"/>
                  </a:lnTo>
                  <a:lnTo>
                    <a:pt x="39022" y="12936"/>
                  </a:lnTo>
                  <a:lnTo>
                    <a:pt x="39022" y="12936"/>
                  </a:lnTo>
                  <a:lnTo>
                    <a:pt x="39237" y="12936"/>
                  </a:lnTo>
                  <a:lnTo>
                    <a:pt x="39884" y="12936"/>
                  </a:lnTo>
                  <a:lnTo>
                    <a:pt x="39884" y="12936"/>
                  </a:lnTo>
                  <a:lnTo>
                    <a:pt x="40315" y="12936"/>
                  </a:lnTo>
                  <a:lnTo>
                    <a:pt x="40746" y="12936"/>
                  </a:lnTo>
                  <a:lnTo>
                    <a:pt x="40962" y="13151"/>
                  </a:lnTo>
                  <a:lnTo>
                    <a:pt x="40962" y="13798"/>
                  </a:lnTo>
                  <a:lnTo>
                    <a:pt x="40962" y="13798"/>
                  </a:lnTo>
                  <a:lnTo>
                    <a:pt x="40531" y="14014"/>
                  </a:lnTo>
                  <a:lnTo>
                    <a:pt x="40315" y="14014"/>
                  </a:lnTo>
                  <a:lnTo>
                    <a:pt x="39884" y="13798"/>
                  </a:lnTo>
                  <a:lnTo>
                    <a:pt x="39884" y="13798"/>
                  </a:lnTo>
                  <a:lnTo>
                    <a:pt x="39453" y="13582"/>
                  </a:lnTo>
                  <a:lnTo>
                    <a:pt x="39022" y="13582"/>
                  </a:lnTo>
                  <a:lnTo>
                    <a:pt x="39022" y="13582"/>
                  </a:lnTo>
                  <a:lnTo>
                    <a:pt x="38591" y="14014"/>
                  </a:lnTo>
                  <a:lnTo>
                    <a:pt x="38159" y="14445"/>
                  </a:lnTo>
                  <a:lnTo>
                    <a:pt x="38159" y="15307"/>
                  </a:lnTo>
                  <a:lnTo>
                    <a:pt x="38159" y="16169"/>
                  </a:lnTo>
                  <a:lnTo>
                    <a:pt x="38159" y="16169"/>
                  </a:lnTo>
                  <a:lnTo>
                    <a:pt x="37513" y="16385"/>
                  </a:lnTo>
                  <a:lnTo>
                    <a:pt x="36866" y="16601"/>
                  </a:lnTo>
                  <a:lnTo>
                    <a:pt x="35788" y="16601"/>
                  </a:lnTo>
                  <a:lnTo>
                    <a:pt x="35788" y="16601"/>
                  </a:lnTo>
                  <a:lnTo>
                    <a:pt x="34279" y="16601"/>
                  </a:lnTo>
                  <a:lnTo>
                    <a:pt x="33632" y="16816"/>
                  </a:lnTo>
                  <a:lnTo>
                    <a:pt x="32985" y="17247"/>
                  </a:lnTo>
                  <a:lnTo>
                    <a:pt x="32985" y="17247"/>
                  </a:lnTo>
                  <a:lnTo>
                    <a:pt x="32554" y="17032"/>
                  </a:lnTo>
                  <a:lnTo>
                    <a:pt x="32123" y="16816"/>
                  </a:lnTo>
                  <a:lnTo>
                    <a:pt x="31045" y="17032"/>
                  </a:lnTo>
                  <a:lnTo>
                    <a:pt x="31045" y="17032"/>
                  </a:lnTo>
                  <a:lnTo>
                    <a:pt x="29752" y="17032"/>
                  </a:lnTo>
                  <a:lnTo>
                    <a:pt x="29320" y="16816"/>
                  </a:lnTo>
                  <a:lnTo>
                    <a:pt x="29105" y="16385"/>
                  </a:lnTo>
                  <a:lnTo>
                    <a:pt x="29105" y="16385"/>
                  </a:lnTo>
                  <a:lnTo>
                    <a:pt x="30614" y="16169"/>
                  </a:lnTo>
                  <a:lnTo>
                    <a:pt x="32123" y="15738"/>
                  </a:lnTo>
                  <a:lnTo>
                    <a:pt x="34710" y="14445"/>
                  </a:lnTo>
                  <a:close/>
                  <a:moveTo>
                    <a:pt x="50232" y="41177"/>
                  </a:moveTo>
                  <a:lnTo>
                    <a:pt x="50232" y="41177"/>
                  </a:lnTo>
                  <a:lnTo>
                    <a:pt x="49586" y="41177"/>
                  </a:lnTo>
                  <a:lnTo>
                    <a:pt x="49154" y="41393"/>
                  </a:lnTo>
                  <a:lnTo>
                    <a:pt x="48723" y="41609"/>
                  </a:lnTo>
                  <a:lnTo>
                    <a:pt x="48292" y="41824"/>
                  </a:lnTo>
                  <a:lnTo>
                    <a:pt x="48292" y="41824"/>
                  </a:lnTo>
                  <a:lnTo>
                    <a:pt x="47214" y="41824"/>
                  </a:lnTo>
                  <a:lnTo>
                    <a:pt x="46352" y="41609"/>
                  </a:lnTo>
                  <a:lnTo>
                    <a:pt x="44411" y="40746"/>
                  </a:lnTo>
                  <a:lnTo>
                    <a:pt x="44411" y="40746"/>
                  </a:lnTo>
                  <a:lnTo>
                    <a:pt x="42902" y="40315"/>
                  </a:lnTo>
                  <a:lnTo>
                    <a:pt x="41609" y="39884"/>
                  </a:lnTo>
                  <a:lnTo>
                    <a:pt x="40315" y="39884"/>
                  </a:lnTo>
                  <a:lnTo>
                    <a:pt x="38806" y="40099"/>
                  </a:lnTo>
                  <a:lnTo>
                    <a:pt x="38806" y="40099"/>
                  </a:lnTo>
                  <a:lnTo>
                    <a:pt x="38591" y="40746"/>
                  </a:lnTo>
                  <a:lnTo>
                    <a:pt x="38591" y="41393"/>
                  </a:lnTo>
                  <a:lnTo>
                    <a:pt x="38591" y="42040"/>
                  </a:lnTo>
                  <a:lnTo>
                    <a:pt x="38375" y="42471"/>
                  </a:lnTo>
                  <a:lnTo>
                    <a:pt x="38375" y="42471"/>
                  </a:lnTo>
                  <a:lnTo>
                    <a:pt x="35788" y="41609"/>
                  </a:lnTo>
                  <a:lnTo>
                    <a:pt x="33632" y="40531"/>
                  </a:lnTo>
                  <a:lnTo>
                    <a:pt x="31261" y="39668"/>
                  </a:lnTo>
                  <a:lnTo>
                    <a:pt x="28889" y="38806"/>
                  </a:lnTo>
                  <a:lnTo>
                    <a:pt x="28889" y="38806"/>
                  </a:lnTo>
                  <a:lnTo>
                    <a:pt x="29105" y="37944"/>
                  </a:lnTo>
                  <a:lnTo>
                    <a:pt x="29320" y="36866"/>
                  </a:lnTo>
                  <a:lnTo>
                    <a:pt x="29320" y="36003"/>
                  </a:lnTo>
                  <a:lnTo>
                    <a:pt x="28889" y="35141"/>
                  </a:lnTo>
                  <a:lnTo>
                    <a:pt x="28889" y="35141"/>
                  </a:lnTo>
                  <a:lnTo>
                    <a:pt x="25224" y="35357"/>
                  </a:lnTo>
                  <a:lnTo>
                    <a:pt x="21775" y="35357"/>
                  </a:lnTo>
                  <a:lnTo>
                    <a:pt x="21775" y="35357"/>
                  </a:lnTo>
                  <a:lnTo>
                    <a:pt x="21128" y="35357"/>
                  </a:lnTo>
                  <a:lnTo>
                    <a:pt x="20481" y="35572"/>
                  </a:lnTo>
                  <a:lnTo>
                    <a:pt x="19188" y="36003"/>
                  </a:lnTo>
                  <a:lnTo>
                    <a:pt x="18110" y="36650"/>
                  </a:lnTo>
                  <a:lnTo>
                    <a:pt x="16816" y="37081"/>
                  </a:lnTo>
                  <a:lnTo>
                    <a:pt x="16816" y="37081"/>
                  </a:lnTo>
                  <a:lnTo>
                    <a:pt x="15954" y="37297"/>
                  </a:lnTo>
                  <a:lnTo>
                    <a:pt x="15092" y="37297"/>
                  </a:lnTo>
                  <a:lnTo>
                    <a:pt x="14014" y="37081"/>
                  </a:lnTo>
                  <a:lnTo>
                    <a:pt x="13583" y="36866"/>
                  </a:lnTo>
                  <a:lnTo>
                    <a:pt x="13367" y="36434"/>
                  </a:lnTo>
                  <a:lnTo>
                    <a:pt x="13367" y="36434"/>
                  </a:lnTo>
                  <a:lnTo>
                    <a:pt x="13798" y="36219"/>
                  </a:lnTo>
                  <a:lnTo>
                    <a:pt x="14661" y="35788"/>
                  </a:lnTo>
                  <a:lnTo>
                    <a:pt x="16170" y="35357"/>
                  </a:lnTo>
                  <a:lnTo>
                    <a:pt x="17463" y="34925"/>
                  </a:lnTo>
                  <a:lnTo>
                    <a:pt x="18110" y="34710"/>
                  </a:lnTo>
                  <a:lnTo>
                    <a:pt x="18541" y="34063"/>
                  </a:lnTo>
                  <a:lnTo>
                    <a:pt x="18541" y="34063"/>
                  </a:lnTo>
                  <a:lnTo>
                    <a:pt x="18541" y="33201"/>
                  </a:lnTo>
                  <a:lnTo>
                    <a:pt x="18972" y="32338"/>
                  </a:lnTo>
                  <a:lnTo>
                    <a:pt x="19403" y="31692"/>
                  </a:lnTo>
                  <a:lnTo>
                    <a:pt x="20050" y="31260"/>
                  </a:lnTo>
                  <a:lnTo>
                    <a:pt x="21559" y="30182"/>
                  </a:lnTo>
                  <a:lnTo>
                    <a:pt x="21991" y="29536"/>
                  </a:lnTo>
                  <a:lnTo>
                    <a:pt x="22422" y="28673"/>
                  </a:lnTo>
                  <a:lnTo>
                    <a:pt x="22422" y="28673"/>
                  </a:lnTo>
                  <a:lnTo>
                    <a:pt x="23931" y="28889"/>
                  </a:lnTo>
                  <a:lnTo>
                    <a:pt x="25224" y="28673"/>
                  </a:lnTo>
                  <a:lnTo>
                    <a:pt x="26302" y="28242"/>
                  </a:lnTo>
                  <a:lnTo>
                    <a:pt x="27380" y="27380"/>
                  </a:lnTo>
                  <a:lnTo>
                    <a:pt x="27380" y="27380"/>
                  </a:lnTo>
                  <a:lnTo>
                    <a:pt x="28243" y="28242"/>
                  </a:lnTo>
                  <a:lnTo>
                    <a:pt x="28889" y="28889"/>
                  </a:lnTo>
                  <a:lnTo>
                    <a:pt x="30830" y="30182"/>
                  </a:lnTo>
                  <a:lnTo>
                    <a:pt x="32770" y="31476"/>
                  </a:lnTo>
                  <a:lnTo>
                    <a:pt x="34279" y="32770"/>
                  </a:lnTo>
                  <a:lnTo>
                    <a:pt x="34279" y="32770"/>
                  </a:lnTo>
                  <a:lnTo>
                    <a:pt x="34494" y="33201"/>
                  </a:lnTo>
                  <a:lnTo>
                    <a:pt x="34279" y="33632"/>
                  </a:lnTo>
                  <a:lnTo>
                    <a:pt x="34063" y="34063"/>
                  </a:lnTo>
                  <a:lnTo>
                    <a:pt x="34063" y="34063"/>
                  </a:lnTo>
                  <a:lnTo>
                    <a:pt x="34494" y="34063"/>
                  </a:lnTo>
                  <a:lnTo>
                    <a:pt x="34926" y="34063"/>
                  </a:lnTo>
                  <a:lnTo>
                    <a:pt x="35357" y="33416"/>
                  </a:lnTo>
                  <a:lnTo>
                    <a:pt x="35357" y="32770"/>
                  </a:lnTo>
                  <a:lnTo>
                    <a:pt x="35357" y="32554"/>
                  </a:lnTo>
                  <a:lnTo>
                    <a:pt x="35141" y="32338"/>
                  </a:lnTo>
                  <a:lnTo>
                    <a:pt x="35141" y="32338"/>
                  </a:lnTo>
                  <a:lnTo>
                    <a:pt x="35141" y="32123"/>
                  </a:lnTo>
                  <a:lnTo>
                    <a:pt x="35357" y="31907"/>
                  </a:lnTo>
                  <a:lnTo>
                    <a:pt x="36219" y="31907"/>
                  </a:lnTo>
                  <a:lnTo>
                    <a:pt x="36219" y="31907"/>
                  </a:lnTo>
                  <a:lnTo>
                    <a:pt x="36435" y="31907"/>
                  </a:lnTo>
                  <a:lnTo>
                    <a:pt x="36435" y="31907"/>
                  </a:lnTo>
                  <a:lnTo>
                    <a:pt x="35788" y="31260"/>
                  </a:lnTo>
                  <a:lnTo>
                    <a:pt x="34926" y="30614"/>
                  </a:lnTo>
                  <a:lnTo>
                    <a:pt x="33201" y="29536"/>
                  </a:lnTo>
                  <a:lnTo>
                    <a:pt x="32554" y="29105"/>
                  </a:lnTo>
                  <a:lnTo>
                    <a:pt x="31692" y="28458"/>
                  </a:lnTo>
                  <a:lnTo>
                    <a:pt x="31261" y="27595"/>
                  </a:lnTo>
                  <a:lnTo>
                    <a:pt x="30830" y="26518"/>
                  </a:lnTo>
                  <a:lnTo>
                    <a:pt x="30830" y="26518"/>
                  </a:lnTo>
                  <a:lnTo>
                    <a:pt x="31692" y="26733"/>
                  </a:lnTo>
                  <a:lnTo>
                    <a:pt x="32554" y="26949"/>
                  </a:lnTo>
                  <a:lnTo>
                    <a:pt x="34279" y="28242"/>
                  </a:lnTo>
                  <a:lnTo>
                    <a:pt x="35788" y="29320"/>
                  </a:lnTo>
                  <a:lnTo>
                    <a:pt x="36650" y="29751"/>
                  </a:lnTo>
                  <a:lnTo>
                    <a:pt x="37513" y="30182"/>
                  </a:lnTo>
                  <a:lnTo>
                    <a:pt x="37513" y="30182"/>
                  </a:lnTo>
                  <a:lnTo>
                    <a:pt x="37728" y="31260"/>
                  </a:lnTo>
                  <a:lnTo>
                    <a:pt x="37944" y="31907"/>
                  </a:lnTo>
                  <a:lnTo>
                    <a:pt x="38806" y="33201"/>
                  </a:lnTo>
                  <a:lnTo>
                    <a:pt x="39669" y="34494"/>
                  </a:lnTo>
                  <a:lnTo>
                    <a:pt x="40100" y="35141"/>
                  </a:lnTo>
                  <a:lnTo>
                    <a:pt x="40315" y="35788"/>
                  </a:lnTo>
                  <a:lnTo>
                    <a:pt x="40315" y="35788"/>
                  </a:lnTo>
                  <a:lnTo>
                    <a:pt x="41178" y="35788"/>
                  </a:lnTo>
                  <a:lnTo>
                    <a:pt x="41178" y="35788"/>
                  </a:lnTo>
                  <a:lnTo>
                    <a:pt x="41609" y="35357"/>
                  </a:lnTo>
                  <a:lnTo>
                    <a:pt x="41824" y="34925"/>
                  </a:lnTo>
                  <a:lnTo>
                    <a:pt x="42256" y="34710"/>
                  </a:lnTo>
                  <a:lnTo>
                    <a:pt x="42687" y="34494"/>
                  </a:lnTo>
                  <a:lnTo>
                    <a:pt x="42687" y="34494"/>
                  </a:lnTo>
                  <a:lnTo>
                    <a:pt x="42687" y="33847"/>
                  </a:lnTo>
                  <a:lnTo>
                    <a:pt x="42471" y="33632"/>
                  </a:lnTo>
                  <a:lnTo>
                    <a:pt x="42040" y="33201"/>
                  </a:lnTo>
                  <a:lnTo>
                    <a:pt x="41393" y="32770"/>
                  </a:lnTo>
                  <a:lnTo>
                    <a:pt x="41393" y="32554"/>
                  </a:lnTo>
                  <a:lnTo>
                    <a:pt x="41393" y="32123"/>
                  </a:lnTo>
                  <a:lnTo>
                    <a:pt x="41393" y="32123"/>
                  </a:lnTo>
                  <a:lnTo>
                    <a:pt x="42040" y="31907"/>
                  </a:lnTo>
                  <a:lnTo>
                    <a:pt x="42471" y="31692"/>
                  </a:lnTo>
                  <a:lnTo>
                    <a:pt x="42471" y="31692"/>
                  </a:lnTo>
                  <a:lnTo>
                    <a:pt x="43118" y="31260"/>
                  </a:lnTo>
                  <a:lnTo>
                    <a:pt x="43334" y="31260"/>
                  </a:lnTo>
                  <a:lnTo>
                    <a:pt x="43549" y="31476"/>
                  </a:lnTo>
                  <a:lnTo>
                    <a:pt x="43549" y="31476"/>
                  </a:lnTo>
                  <a:lnTo>
                    <a:pt x="44196" y="32123"/>
                  </a:lnTo>
                  <a:lnTo>
                    <a:pt x="44411" y="32985"/>
                  </a:lnTo>
                  <a:lnTo>
                    <a:pt x="45274" y="34494"/>
                  </a:lnTo>
                  <a:lnTo>
                    <a:pt x="45705" y="35141"/>
                  </a:lnTo>
                  <a:lnTo>
                    <a:pt x="46136" y="35788"/>
                  </a:lnTo>
                  <a:lnTo>
                    <a:pt x="46998" y="36219"/>
                  </a:lnTo>
                  <a:lnTo>
                    <a:pt x="48076" y="36219"/>
                  </a:lnTo>
                  <a:lnTo>
                    <a:pt x="48076" y="36219"/>
                  </a:lnTo>
                  <a:lnTo>
                    <a:pt x="48723" y="36219"/>
                  </a:lnTo>
                  <a:lnTo>
                    <a:pt x="48939" y="36003"/>
                  </a:lnTo>
                  <a:lnTo>
                    <a:pt x="48939" y="36003"/>
                  </a:lnTo>
                  <a:lnTo>
                    <a:pt x="49370" y="35572"/>
                  </a:lnTo>
                  <a:lnTo>
                    <a:pt x="49801" y="35572"/>
                  </a:lnTo>
                  <a:lnTo>
                    <a:pt x="49801" y="35572"/>
                  </a:lnTo>
                  <a:lnTo>
                    <a:pt x="50448" y="36003"/>
                  </a:lnTo>
                  <a:lnTo>
                    <a:pt x="51310" y="36434"/>
                  </a:lnTo>
                  <a:lnTo>
                    <a:pt x="51310" y="36434"/>
                  </a:lnTo>
                  <a:lnTo>
                    <a:pt x="51957" y="36219"/>
                  </a:lnTo>
                  <a:lnTo>
                    <a:pt x="52604" y="36003"/>
                  </a:lnTo>
                  <a:lnTo>
                    <a:pt x="53250" y="35788"/>
                  </a:lnTo>
                  <a:lnTo>
                    <a:pt x="54113" y="35788"/>
                  </a:lnTo>
                  <a:lnTo>
                    <a:pt x="54113" y="35788"/>
                  </a:lnTo>
                  <a:lnTo>
                    <a:pt x="54328" y="36434"/>
                  </a:lnTo>
                  <a:lnTo>
                    <a:pt x="54544" y="37297"/>
                  </a:lnTo>
                  <a:lnTo>
                    <a:pt x="54328" y="38806"/>
                  </a:lnTo>
                  <a:lnTo>
                    <a:pt x="53682" y="40315"/>
                  </a:lnTo>
                  <a:lnTo>
                    <a:pt x="53035" y="41609"/>
                  </a:lnTo>
                  <a:lnTo>
                    <a:pt x="53035" y="41609"/>
                  </a:lnTo>
                  <a:lnTo>
                    <a:pt x="52604" y="41609"/>
                  </a:lnTo>
                  <a:lnTo>
                    <a:pt x="52173" y="41609"/>
                  </a:lnTo>
                  <a:lnTo>
                    <a:pt x="51526" y="41393"/>
                  </a:lnTo>
                  <a:lnTo>
                    <a:pt x="51526" y="41393"/>
                  </a:lnTo>
                  <a:lnTo>
                    <a:pt x="50879" y="41177"/>
                  </a:lnTo>
                  <a:lnTo>
                    <a:pt x="50232" y="41177"/>
                  </a:lnTo>
                  <a:close/>
                  <a:moveTo>
                    <a:pt x="57131" y="54328"/>
                  </a:moveTo>
                  <a:lnTo>
                    <a:pt x="57131" y="54328"/>
                  </a:lnTo>
                  <a:lnTo>
                    <a:pt x="56915" y="52819"/>
                  </a:lnTo>
                  <a:lnTo>
                    <a:pt x="56484" y="51741"/>
                  </a:lnTo>
                  <a:lnTo>
                    <a:pt x="55837" y="50448"/>
                  </a:lnTo>
                  <a:lnTo>
                    <a:pt x="55191" y="49585"/>
                  </a:lnTo>
                  <a:lnTo>
                    <a:pt x="53897" y="47429"/>
                  </a:lnTo>
                  <a:lnTo>
                    <a:pt x="53466" y="46351"/>
                  </a:lnTo>
                  <a:lnTo>
                    <a:pt x="53035" y="45274"/>
                  </a:lnTo>
                  <a:lnTo>
                    <a:pt x="53035" y="45274"/>
                  </a:lnTo>
                  <a:lnTo>
                    <a:pt x="54328" y="45274"/>
                  </a:lnTo>
                  <a:lnTo>
                    <a:pt x="54328" y="45274"/>
                  </a:lnTo>
                  <a:lnTo>
                    <a:pt x="56700" y="48292"/>
                  </a:lnTo>
                  <a:lnTo>
                    <a:pt x="57778" y="49801"/>
                  </a:lnTo>
                  <a:lnTo>
                    <a:pt x="58425" y="51741"/>
                  </a:lnTo>
                  <a:lnTo>
                    <a:pt x="58425" y="51741"/>
                  </a:lnTo>
                  <a:lnTo>
                    <a:pt x="58856" y="52388"/>
                  </a:lnTo>
                  <a:lnTo>
                    <a:pt x="59502" y="53250"/>
                  </a:lnTo>
                  <a:lnTo>
                    <a:pt x="60796" y="54544"/>
                  </a:lnTo>
                  <a:lnTo>
                    <a:pt x="61443" y="55406"/>
                  </a:lnTo>
                  <a:lnTo>
                    <a:pt x="61874" y="56053"/>
                  </a:lnTo>
                  <a:lnTo>
                    <a:pt x="62089" y="56700"/>
                  </a:lnTo>
                  <a:lnTo>
                    <a:pt x="61874" y="57562"/>
                  </a:lnTo>
                  <a:lnTo>
                    <a:pt x="61874" y="57562"/>
                  </a:lnTo>
                  <a:lnTo>
                    <a:pt x="62521" y="58209"/>
                  </a:lnTo>
                  <a:lnTo>
                    <a:pt x="63167" y="59287"/>
                  </a:lnTo>
                  <a:lnTo>
                    <a:pt x="63814" y="61443"/>
                  </a:lnTo>
                  <a:lnTo>
                    <a:pt x="63814" y="61443"/>
                  </a:lnTo>
                  <a:lnTo>
                    <a:pt x="62736" y="60796"/>
                  </a:lnTo>
                  <a:lnTo>
                    <a:pt x="61658" y="60149"/>
                  </a:lnTo>
                  <a:lnTo>
                    <a:pt x="59934" y="58209"/>
                  </a:lnTo>
                  <a:lnTo>
                    <a:pt x="57131" y="54328"/>
                  </a:lnTo>
                  <a:close/>
                  <a:moveTo>
                    <a:pt x="71791" y="35357"/>
                  </a:moveTo>
                  <a:lnTo>
                    <a:pt x="71791" y="35357"/>
                  </a:lnTo>
                  <a:lnTo>
                    <a:pt x="71144" y="35572"/>
                  </a:lnTo>
                  <a:lnTo>
                    <a:pt x="70497" y="35788"/>
                  </a:lnTo>
                  <a:lnTo>
                    <a:pt x="69851" y="35572"/>
                  </a:lnTo>
                  <a:lnTo>
                    <a:pt x="69204" y="35357"/>
                  </a:lnTo>
                  <a:lnTo>
                    <a:pt x="67910" y="34710"/>
                  </a:lnTo>
                  <a:lnTo>
                    <a:pt x="67048" y="33847"/>
                  </a:lnTo>
                  <a:lnTo>
                    <a:pt x="67048" y="33847"/>
                  </a:lnTo>
                  <a:lnTo>
                    <a:pt x="67264" y="32770"/>
                  </a:lnTo>
                  <a:lnTo>
                    <a:pt x="67479" y="32338"/>
                  </a:lnTo>
                  <a:lnTo>
                    <a:pt x="67695" y="32123"/>
                  </a:lnTo>
                  <a:lnTo>
                    <a:pt x="67695" y="32123"/>
                  </a:lnTo>
                  <a:lnTo>
                    <a:pt x="66832" y="30829"/>
                  </a:lnTo>
                  <a:lnTo>
                    <a:pt x="65754" y="29751"/>
                  </a:lnTo>
                  <a:lnTo>
                    <a:pt x="64892" y="28673"/>
                  </a:lnTo>
                  <a:lnTo>
                    <a:pt x="64030" y="27164"/>
                  </a:lnTo>
                  <a:lnTo>
                    <a:pt x="64030" y="27164"/>
                  </a:lnTo>
                  <a:lnTo>
                    <a:pt x="64892" y="26086"/>
                  </a:lnTo>
                  <a:lnTo>
                    <a:pt x="65970" y="25440"/>
                  </a:lnTo>
                  <a:lnTo>
                    <a:pt x="67264" y="25008"/>
                  </a:lnTo>
                  <a:lnTo>
                    <a:pt x="69204" y="24793"/>
                  </a:lnTo>
                  <a:lnTo>
                    <a:pt x="69204" y="24793"/>
                  </a:lnTo>
                  <a:lnTo>
                    <a:pt x="69204" y="25440"/>
                  </a:lnTo>
                  <a:lnTo>
                    <a:pt x="69419" y="25871"/>
                  </a:lnTo>
                  <a:lnTo>
                    <a:pt x="69419" y="26302"/>
                  </a:lnTo>
                  <a:lnTo>
                    <a:pt x="69419" y="26302"/>
                  </a:lnTo>
                  <a:lnTo>
                    <a:pt x="68557" y="26302"/>
                  </a:lnTo>
                  <a:lnTo>
                    <a:pt x="68126" y="26518"/>
                  </a:lnTo>
                  <a:lnTo>
                    <a:pt x="67695" y="26733"/>
                  </a:lnTo>
                  <a:lnTo>
                    <a:pt x="67264" y="27164"/>
                  </a:lnTo>
                  <a:lnTo>
                    <a:pt x="67264" y="27164"/>
                  </a:lnTo>
                  <a:lnTo>
                    <a:pt x="68126" y="28458"/>
                  </a:lnTo>
                  <a:lnTo>
                    <a:pt x="69204" y="29536"/>
                  </a:lnTo>
                  <a:lnTo>
                    <a:pt x="70497" y="30182"/>
                  </a:lnTo>
                  <a:lnTo>
                    <a:pt x="71575" y="30829"/>
                  </a:lnTo>
                  <a:lnTo>
                    <a:pt x="71575" y="30829"/>
                  </a:lnTo>
                  <a:lnTo>
                    <a:pt x="71791" y="31260"/>
                  </a:lnTo>
                  <a:lnTo>
                    <a:pt x="71575" y="31260"/>
                  </a:lnTo>
                  <a:lnTo>
                    <a:pt x="70929" y="31476"/>
                  </a:lnTo>
                  <a:lnTo>
                    <a:pt x="70929" y="31476"/>
                  </a:lnTo>
                  <a:lnTo>
                    <a:pt x="70497" y="31476"/>
                  </a:lnTo>
                  <a:lnTo>
                    <a:pt x="70497" y="31476"/>
                  </a:lnTo>
                  <a:lnTo>
                    <a:pt x="70713" y="31907"/>
                  </a:lnTo>
                  <a:lnTo>
                    <a:pt x="70929" y="32338"/>
                  </a:lnTo>
                  <a:lnTo>
                    <a:pt x="71575" y="33416"/>
                  </a:lnTo>
                  <a:lnTo>
                    <a:pt x="72006" y="34279"/>
                  </a:lnTo>
                  <a:lnTo>
                    <a:pt x="72006" y="34710"/>
                  </a:lnTo>
                  <a:lnTo>
                    <a:pt x="71791" y="3535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28;p18">
              <a:extLst>
                <a:ext uri="{FF2B5EF4-FFF2-40B4-BE49-F238E27FC236}">
                  <a16:creationId xmlns:a16="http://schemas.microsoft.com/office/drawing/2014/main" id="{54A3B761-438F-E40D-BF33-007D6E94C19B}"/>
                </a:ext>
              </a:extLst>
            </p:cNvPr>
            <p:cNvSpPr/>
            <p:nvPr/>
          </p:nvSpPr>
          <p:spPr>
            <a:xfrm>
              <a:off x="3559350" y="1353775"/>
              <a:ext cx="2409200" cy="2829600"/>
            </a:xfrm>
            <a:custGeom>
              <a:avLst/>
              <a:gdLst/>
              <a:ahLst/>
              <a:cxnLst/>
              <a:rect l="l" t="t" r="r" b="b"/>
              <a:pathLst>
                <a:path w="96368" h="113184" fill="none" extrusionOk="0">
                  <a:moveTo>
                    <a:pt x="73731" y="2803"/>
                  </a:moveTo>
                  <a:lnTo>
                    <a:pt x="73731" y="2803"/>
                  </a:lnTo>
                  <a:lnTo>
                    <a:pt x="70713" y="2156"/>
                  </a:lnTo>
                  <a:lnTo>
                    <a:pt x="67264" y="1725"/>
                  </a:lnTo>
                  <a:lnTo>
                    <a:pt x="67264" y="1725"/>
                  </a:lnTo>
                  <a:lnTo>
                    <a:pt x="67264" y="2156"/>
                  </a:lnTo>
                  <a:lnTo>
                    <a:pt x="67479" y="2372"/>
                  </a:lnTo>
                  <a:lnTo>
                    <a:pt x="67479" y="2803"/>
                  </a:lnTo>
                  <a:lnTo>
                    <a:pt x="67264" y="2803"/>
                  </a:lnTo>
                  <a:lnTo>
                    <a:pt x="67264" y="2803"/>
                  </a:lnTo>
                  <a:lnTo>
                    <a:pt x="64461" y="2803"/>
                  </a:lnTo>
                  <a:lnTo>
                    <a:pt x="61874" y="3019"/>
                  </a:lnTo>
                  <a:lnTo>
                    <a:pt x="59287" y="3665"/>
                  </a:lnTo>
                  <a:lnTo>
                    <a:pt x="56915" y="4528"/>
                  </a:lnTo>
                  <a:lnTo>
                    <a:pt x="56915" y="4528"/>
                  </a:lnTo>
                  <a:lnTo>
                    <a:pt x="56700" y="4312"/>
                  </a:lnTo>
                  <a:lnTo>
                    <a:pt x="56700" y="4097"/>
                  </a:lnTo>
                  <a:lnTo>
                    <a:pt x="56700" y="3665"/>
                  </a:lnTo>
                  <a:lnTo>
                    <a:pt x="56915" y="3234"/>
                  </a:lnTo>
                  <a:lnTo>
                    <a:pt x="56700" y="3234"/>
                  </a:lnTo>
                  <a:lnTo>
                    <a:pt x="56484" y="3019"/>
                  </a:lnTo>
                  <a:lnTo>
                    <a:pt x="56484" y="3019"/>
                  </a:lnTo>
                  <a:lnTo>
                    <a:pt x="55406" y="3019"/>
                  </a:lnTo>
                  <a:lnTo>
                    <a:pt x="55406" y="3019"/>
                  </a:lnTo>
                  <a:lnTo>
                    <a:pt x="55191" y="3450"/>
                  </a:lnTo>
                  <a:lnTo>
                    <a:pt x="55191" y="3665"/>
                  </a:lnTo>
                  <a:lnTo>
                    <a:pt x="55406" y="4097"/>
                  </a:lnTo>
                  <a:lnTo>
                    <a:pt x="55622" y="4528"/>
                  </a:lnTo>
                  <a:lnTo>
                    <a:pt x="55622" y="4743"/>
                  </a:lnTo>
                  <a:lnTo>
                    <a:pt x="55406" y="4959"/>
                  </a:lnTo>
                  <a:lnTo>
                    <a:pt x="55406" y="4959"/>
                  </a:lnTo>
                  <a:lnTo>
                    <a:pt x="54328" y="4959"/>
                  </a:lnTo>
                  <a:lnTo>
                    <a:pt x="53466" y="5174"/>
                  </a:lnTo>
                  <a:lnTo>
                    <a:pt x="52819" y="5821"/>
                  </a:lnTo>
                  <a:lnTo>
                    <a:pt x="52388" y="6684"/>
                  </a:lnTo>
                  <a:lnTo>
                    <a:pt x="52388" y="6684"/>
                  </a:lnTo>
                  <a:lnTo>
                    <a:pt x="51526" y="6468"/>
                  </a:lnTo>
                  <a:lnTo>
                    <a:pt x="50879" y="6252"/>
                  </a:lnTo>
                  <a:lnTo>
                    <a:pt x="50448" y="6468"/>
                  </a:lnTo>
                  <a:lnTo>
                    <a:pt x="50448" y="6468"/>
                  </a:lnTo>
                  <a:lnTo>
                    <a:pt x="50232" y="6684"/>
                  </a:lnTo>
                  <a:lnTo>
                    <a:pt x="50448" y="6684"/>
                  </a:lnTo>
                  <a:lnTo>
                    <a:pt x="50663" y="6899"/>
                  </a:lnTo>
                  <a:lnTo>
                    <a:pt x="51095" y="7115"/>
                  </a:lnTo>
                  <a:lnTo>
                    <a:pt x="50879" y="7330"/>
                  </a:lnTo>
                  <a:lnTo>
                    <a:pt x="50879" y="7330"/>
                  </a:lnTo>
                  <a:lnTo>
                    <a:pt x="49801" y="7115"/>
                  </a:lnTo>
                  <a:lnTo>
                    <a:pt x="49154" y="6684"/>
                  </a:lnTo>
                  <a:lnTo>
                    <a:pt x="48508" y="6037"/>
                  </a:lnTo>
                  <a:lnTo>
                    <a:pt x="48292" y="5174"/>
                  </a:lnTo>
                  <a:lnTo>
                    <a:pt x="48292" y="5174"/>
                  </a:lnTo>
                  <a:lnTo>
                    <a:pt x="49154" y="5174"/>
                  </a:lnTo>
                  <a:lnTo>
                    <a:pt x="50232" y="5390"/>
                  </a:lnTo>
                  <a:lnTo>
                    <a:pt x="50232" y="5390"/>
                  </a:lnTo>
                  <a:lnTo>
                    <a:pt x="51095" y="5390"/>
                  </a:lnTo>
                  <a:lnTo>
                    <a:pt x="51957" y="5390"/>
                  </a:lnTo>
                  <a:lnTo>
                    <a:pt x="52604" y="5174"/>
                  </a:lnTo>
                  <a:lnTo>
                    <a:pt x="53035" y="4528"/>
                  </a:lnTo>
                  <a:lnTo>
                    <a:pt x="53035" y="4528"/>
                  </a:lnTo>
                  <a:lnTo>
                    <a:pt x="52388" y="3665"/>
                  </a:lnTo>
                  <a:lnTo>
                    <a:pt x="51095" y="3019"/>
                  </a:lnTo>
                  <a:lnTo>
                    <a:pt x="49801" y="2803"/>
                  </a:lnTo>
                  <a:lnTo>
                    <a:pt x="48292" y="2372"/>
                  </a:lnTo>
                  <a:lnTo>
                    <a:pt x="45705" y="1941"/>
                  </a:lnTo>
                  <a:lnTo>
                    <a:pt x="44411" y="1509"/>
                  </a:lnTo>
                  <a:lnTo>
                    <a:pt x="43549" y="863"/>
                  </a:lnTo>
                  <a:lnTo>
                    <a:pt x="43549" y="863"/>
                  </a:lnTo>
                  <a:lnTo>
                    <a:pt x="42040" y="863"/>
                  </a:lnTo>
                  <a:lnTo>
                    <a:pt x="40531" y="863"/>
                  </a:lnTo>
                  <a:lnTo>
                    <a:pt x="37728" y="1294"/>
                  </a:lnTo>
                  <a:lnTo>
                    <a:pt x="32339" y="2587"/>
                  </a:lnTo>
                  <a:lnTo>
                    <a:pt x="32339" y="2587"/>
                  </a:lnTo>
                  <a:lnTo>
                    <a:pt x="32123" y="3450"/>
                  </a:lnTo>
                  <a:lnTo>
                    <a:pt x="31907" y="3881"/>
                  </a:lnTo>
                  <a:lnTo>
                    <a:pt x="30830" y="5174"/>
                  </a:lnTo>
                  <a:lnTo>
                    <a:pt x="29752" y="6252"/>
                  </a:lnTo>
                  <a:lnTo>
                    <a:pt x="28889" y="7546"/>
                  </a:lnTo>
                  <a:lnTo>
                    <a:pt x="28889" y="7546"/>
                  </a:lnTo>
                  <a:lnTo>
                    <a:pt x="27380" y="7762"/>
                  </a:lnTo>
                  <a:lnTo>
                    <a:pt x="26302" y="8193"/>
                  </a:lnTo>
                  <a:lnTo>
                    <a:pt x="25224" y="8839"/>
                  </a:lnTo>
                  <a:lnTo>
                    <a:pt x="24146" y="9486"/>
                  </a:lnTo>
                  <a:lnTo>
                    <a:pt x="24146" y="9486"/>
                  </a:lnTo>
                  <a:lnTo>
                    <a:pt x="24146" y="10780"/>
                  </a:lnTo>
                  <a:lnTo>
                    <a:pt x="24362" y="11858"/>
                  </a:lnTo>
                  <a:lnTo>
                    <a:pt x="24793" y="12504"/>
                  </a:lnTo>
                  <a:lnTo>
                    <a:pt x="25440" y="12936"/>
                  </a:lnTo>
                  <a:lnTo>
                    <a:pt x="26302" y="13151"/>
                  </a:lnTo>
                  <a:lnTo>
                    <a:pt x="27165" y="12936"/>
                  </a:lnTo>
                  <a:lnTo>
                    <a:pt x="28243" y="12720"/>
                  </a:lnTo>
                  <a:lnTo>
                    <a:pt x="29105" y="12073"/>
                  </a:lnTo>
                  <a:lnTo>
                    <a:pt x="29105" y="12073"/>
                  </a:lnTo>
                  <a:lnTo>
                    <a:pt x="29967" y="13367"/>
                  </a:lnTo>
                  <a:lnTo>
                    <a:pt x="30398" y="14014"/>
                  </a:lnTo>
                  <a:lnTo>
                    <a:pt x="30614" y="14876"/>
                  </a:lnTo>
                  <a:lnTo>
                    <a:pt x="30614" y="14876"/>
                  </a:lnTo>
                  <a:lnTo>
                    <a:pt x="29967" y="15307"/>
                  </a:lnTo>
                  <a:lnTo>
                    <a:pt x="29536" y="15307"/>
                  </a:lnTo>
                  <a:lnTo>
                    <a:pt x="29105" y="15307"/>
                  </a:lnTo>
                  <a:lnTo>
                    <a:pt x="29105" y="15307"/>
                  </a:lnTo>
                  <a:lnTo>
                    <a:pt x="29105" y="14445"/>
                  </a:lnTo>
                  <a:lnTo>
                    <a:pt x="28889" y="14014"/>
                  </a:lnTo>
                  <a:lnTo>
                    <a:pt x="28889" y="13798"/>
                  </a:lnTo>
                  <a:lnTo>
                    <a:pt x="28889" y="13798"/>
                  </a:lnTo>
                  <a:lnTo>
                    <a:pt x="28027" y="13798"/>
                  </a:lnTo>
                  <a:lnTo>
                    <a:pt x="27596" y="14014"/>
                  </a:lnTo>
                  <a:lnTo>
                    <a:pt x="27165" y="14445"/>
                  </a:lnTo>
                  <a:lnTo>
                    <a:pt x="26733" y="14876"/>
                  </a:lnTo>
                  <a:lnTo>
                    <a:pt x="26733" y="14876"/>
                  </a:lnTo>
                  <a:lnTo>
                    <a:pt x="27165" y="16169"/>
                  </a:lnTo>
                  <a:lnTo>
                    <a:pt x="27165" y="16816"/>
                  </a:lnTo>
                  <a:lnTo>
                    <a:pt x="27165" y="17463"/>
                  </a:lnTo>
                  <a:lnTo>
                    <a:pt x="27165" y="17463"/>
                  </a:lnTo>
                  <a:lnTo>
                    <a:pt x="25871" y="17678"/>
                  </a:lnTo>
                  <a:lnTo>
                    <a:pt x="24362" y="17678"/>
                  </a:lnTo>
                  <a:lnTo>
                    <a:pt x="24362" y="17678"/>
                  </a:lnTo>
                  <a:lnTo>
                    <a:pt x="23068" y="19188"/>
                  </a:lnTo>
                  <a:lnTo>
                    <a:pt x="21559" y="20481"/>
                  </a:lnTo>
                  <a:lnTo>
                    <a:pt x="20697" y="21128"/>
                  </a:lnTo>
                  <a:lnTo>
                    <a:pt x="19835" y="21559"/>
                  </a:lnTo>
                  <a:lnTo>
                    <a:pt x="18757" y="21775"/>
                  </a:lnTo>
                  <a:lnTo>
                    <a:pt x="17679" y="21990"/>
                  </a:lnTo>
                  <a:lnTo>
                    <a:pt x="17679" y="21990"/>
                  </a:lnTo>
                  <a:lnTo>
                    <a:pt x="17463" y="22421"/>
                  </a:lnTo>
                  <a:lnTo>
                    <a:pt x="17248" y="22853"/>
                  </a:lnTo>
                  <a:lnTo>
                    <a:pt x="16816" y="22853"/>
                  </a:lnTo>
                  <a:lnTo>
                    <a:pt x="16816" y="22853"/>
                  </a:lnTo>
                  <a:lnTo>
                    <a:pt x="15954" y="22853"/>
                  </a:lnTo>
                  <a:lnTo>
                    <a:pt x="15954" y="22853"/>
                  </a:lnTo>
                  <a:lnTo>
                    <a:pt x="15307" y="22637"/>
                  </a:lnTo>
                  <a:lnTo>
                    <a:pt x="15092" y="22853"/>
                  </a:lnTo>
                  <a:lnTo>
                    <a:pt x="14876" y="23284"/>
                  </a:lnTo>
                  <a:lnTo>
                    <a:pt x="14876" y="23284"/>
                  </a:lnTo>
                  <a:lnTo>
                    <a:pt x="16170" y="23930"/>
                  </a:lnTo>
                  <a:lnTo>
                    <a:pt x="16816" y="24577"/>
                  </a:lnTo>
                  <a:lnTo>
                    <a:pt x="17463" y="25224"/>
                  </a:lnTo>
                  <a:lnTo>
                    <a:pt x="17679" y="26086"/>
                  </a:lnTo>
                  <a:lnTo>
                    <a:pt x="17894" y="26733"/>
                  </a:lnTo>
                  <a:lnTo>
                    <a:pt x="17679" y="27595"/>
                  </a:lnTo>
                  <a:lnTo>
                    <a:pt x="17032" y="28458"/>
                  </a:lnTo>
                  <a:lnTo>
                    <a:pt x="17032" y="28458"/>
                  </a:lnTo>
                  <a:lnTo>
                    <a:pt x="15523" y="28458"/>
                  </a:lnTo>
                  <a:lnTo>
                    <a:pt x="14014" y="28242"/>
                  </a:lnTo>
                  <a:lnTo>
                    <a:pt x="14014" y="28242"/>
                  </a:lnTo>
                  <a:lnTo>
                    <a:pt x="11858" y="28242"/>
                  </a:lnTo>
                  <a:lnTo>
                    <a:pt x="10780" y="28458"/>
                  </a:lnTo>
                  <a:lnTo>
                    <a:pt x="10133" y="28889"/>
                  </a:lnTo>
                  <a:lnTo>
                    <a:pt x="10133" y="28889"/>
                  </a:lnTo>
                  <a:lnTo>
                    <a:pt x="10133" y="29967"/>
                  </a:lnTo>
                  <a:lnTo>
                    <a:pt x="10133" y="30829"/>
                  </a:lnTo>
                  <a:lnTo>
                    <a:pt x="9702" y="32338"/>
                  </a:lnTo>
                  <a:lnTo>
                    <a:pt x="9487" y="33632"/>
                  </a:lnTo>
                  <a:lnTo>
                    <a:pt x="9702" y="34494"/>
                  </a:lnTo>
                  <a:lnTo>
                    <a:pt x="9918" y="35357"/>
                  </a:lnTo>
                  <a:lnTo>
                    <a:pt x="9918" y="35357"/>
                  </a:lnTo>
                  <a:lnTo>
                    <a:pt x="10996" y="35357"/>
                  </a:lnTo>
                  <a:lnTo>
                    <a:pt x="11858" y="35357"/>
                  </a:lnTo>
                  <a:lnTo>
                    <a:pt x="12289" y="36003"/>
                  </a:lnTo>
                  <a:lnTo>
                    <a:pt x="12505" y="36650"/>
                  </a:lnTo>
                  <a:lnTo>
                    <a:pt x="12505" y="36650"/>
                  </a:lnTo>
                  <a:lnTo>
                    <a:pt x="12074" y="37512"/>
                  </a:lnTo>
                  <a:lnTo>
                    <a:pt x="11427" y="38375"/>
                  </a:lnTo>
                  <a:lnTo>
                    <a:pt x="9918" y="39453"/>
                  </a:lnTo>
                  <a:lnTo>
                    <a:pt x="9271" y="40099"/>
                  </a:lnTo>
                  <a:lnTo>
                    <a:pt x="8624" y="40746"/>
                  </a:lnTo>
                  <a:lnTo>
                    <a:pt x="8193" y="41609"/>
                  </a:lnTo>
                  <a:lnTo>
                    <a:pt x="8193" y="42902"/>
                  </a:lnTo>
                  <a:lnTo>
                    <a:pt x="8193" y="42902"/>
                  </a:lnTo>
                  <a:lnTo>
                    <a:pt x="5822" y="44842"/>
                  </a:lnTo>
                  <a:lnTo>
                    <a:pt x="3666" y="46998"/>
                  </a:lnTo>
                  <a:lnTo>
                    <a:pt x="1725" y="49585"/>
                  </a:lnTo>
                  <a:lnTo>
                    <a:pt x="1" y="52172"/>
                  </a:lnTo>
                  <a:lnTo>
                    <a:pt x="1" y="52172"/>
                  </a:lnTo>
                  <a:lnTo>
                    <a:pt x="648" y="53250"/>
                  </a:lnTo>
                  <a:lnTo>
                    <a:pt x="1079" y="54328"/>
                  </a:lnTo>
                  <a:lnTo>
                    <a:pt x="863" y="55622"/>
                  </a:lnTo>
                  <a:lnTo>
                    <a:pt x="648" y="56915"/>
                  </a:lnTo>
                  <a:lnTo>
                    <a:pt x="216" y="59502"/>
                  </a:lnTo>
                  <a:lnTo>
                    <a:pt x="1" y="60796"/>
                  </a:lnTo>
                  <a:lnTo>
                    <a:pt x="1" y="62089"/>
                  </a:lnTo>
                  <a:lnTo>
                    <a:pt x="1" y="62089"/>
                  </a:lnTo>
                  <a:lnTo>
                    <a:pt x="2588" y="64245"/>
                  </a:lnTo>
                  <a:lnTo>
                    <a:pt x="3450" y="65323"/>
                  </a:lnTo>
                  <a:lnTo>
                    <a:pt x="3881" y="66185"/>
                  </a:lnTo>
                  <a:lnTo>
                    <a:pt x="4097" y="67048"/>
                  </a:lnTo>
                  <a:lnTo>
                    <a:pt x="4097" y="67048"/>
                  </a:lnTo>
                  <a:lnTo>
                    <a:pt x="4744" y="67479"/>
                  </a:lnTo>
                  <a:lnTo>
                    <a:pt x="5606" y="67910"/>
                  </a:lnTo>
                  <a:lnTo>
                    <a:pt x="6900" y="69204"/>
                  </a:lnTo>
                  <a:lnTo>
                    <a:pt x="8193" y="70282"/>
                  </a:lnTo>
                  <a:lnTo>
                    <a:pt x="9055" y="70497"/>
                  </a:lnTo>
                  <a:lnTo>
                    <a:pt x="9918" y="70713"/>
                  </a:lnTo>
                  <a:lnTo>
                    <a:pt x="9918" y="70713"/>
                  </a:lnTo>
                  <a:lnTo>
                    <a:pt x="10996" y="70713"/>
                  </a:lnTo>
                  <a:lnTo>
                    <a:pt x="12074" y="70282"/>
                  </a:lnTo>
                  <a:lnTo>
                    <a:pt x="12074" y="70282"/>
                  </a:lnTo>
                  <a:lnTo>
                    <a:pt x="12936" y="70066"/>
                  </a:lnTo>
                  <a:lnTo>
                    <a:pt x="14014" y="69850"/>
                  </a:lnTo>
                  <a:lnTo>
                    <a:pt x="15092" y="69850"/>
                  </a:lnTo>
                  <a:lnTo>
                    <a:pt x="16170" y="70282"/>
                  </a:lnTo>
                  <a:lnTo>
                    <a:pt x="16170" y="70282"/>
                  </a:lnTo>
                  <a:lnTo>
                    <a:pt x="17463" y="69635"/>
                  </a:lnTo>
                  <a:lnTo>
                    <a:pt x="18972" y="68988"/>
                  </a:lnTo>
                  <a:lnTo>
                    <a:pt x="20697" y="68557"/>
                  </a:lnTo>
                  <a:lnTo>
                    <a:pt x="22853" y="68772"/>
                  </a:lnTo>
                  <a:lnTo>
                    <a:pt x="22853" y="68772"/>
                  </a:lnTo>
                  <a:lnTo>
                    <a:pt x="23284" y="69204"/>
                  </a:lnTo>
                  <a:lnTo>
                    <a:pt x="23500" y="69850"/>
                  </a:lnTo>
                  <a:lnTo>
                    <a:pt x="23931" y="70497"/>
                  </a:lnTo>
                  <a:lnTo>
                    <a:pt x="24362" y="70713"/>
                  </a:lnTo>
                  <a:lnTo>
                    <a:pt x="24362" y="70713"/>
                  </a:lnTo>
                  <a:lnTo>
                    <a:pt x="25224" y="70713"/>
                  </a:lnTo>
                  <a:lnTo>
                    <a:pt x="25871" y="70713"/>
                  </a:lnTo>
                  <a:lnTo>
                    <a:pt x="25871" y="70713"/>
                  </a:lnTo>
                  <a:lnTo>
                    <a:pt x="26949" y="70497"/>
                  </a:lnTo>
                  <a:lnTo>
                    <a:pt x="26949" y="70497"/>
                  </a:lnTo>
                  <a:lnTo>
                    <a:pt x="27811" y="71144"/>
                  </a:lnTo>
                  <a:lnTo>
                    <a:pt x="28243" y="71791"/>
                  </a:lnTo>
                  <a:lnTo>
                    <a:pt x="28243" y="72653"/>
                  </a:lnTo>
                  <a:lnTo>
                    <a:pt x="28243" y="73515"/>
                  </a:lnTo>
                  <a:lnTo>
                    <a:pt x="27596" y="75240"/>
                  </a:lnTo>
                  <a:lnTo>
                    <a:pt x="27380" y="76102"/>
                  </a:lnTo>
                  <a:lnTo>
                    <a:pt x="27380" y="76965"/>
                  </a:lnTo>
                  <a:lnTo>
                    <a:pt x="27380" y="76965"/>
                  </a:lnTo>
                  <a:lnTo>
                    <a:pt x="27811" y="77827"/>
                  </a:lnTo>
                  <a:lnTo>
                    <a:pt x="28458" y="78474"/>
                  </a:lnTo>
                  <a:lnTo>
                    <a:pt x="29320" y="79121"/>
                  </a:lnTo>
                  <a:lnTo>
                    <a:pt x="29967" y="79983"/>
                  </a:lnTo>
                  <a:lnTo>
                    <a:pt x="29967" y="79983"/>
                  </a:lnTo>
                  <a:lnTo>
                    <a:pt x="31045" y="81923"/>
                  </a:lnTo>
                  <a:lnTo>
                    <a:pt x="31692" y="83864"/>
                  </a:lnTo>
                  <a:lnTo>
                    <a:pt x="32554" y="87960"/>
                  </a:lnTo>
                  <a:lnTo>
                    <a:pt x="32554" y="87960"/>
                  </a:lnTo>
                  <a:lnTo>
                    <a:pt x="31692" y="89469"/>
                  </a:lnTo>
                  <a:lnTo>
                    <a:pt x="30830" y="91193"/>
                  </a:lnTo>
                  <a:lnTo>
                    <a:pt x="30398" y="92056"/>
                  </a:lnTo>
                  <a:lnTo>
                    <a:pt x="30183" y="92918"/>
                  </a:lnTo>
                  <a:lnTo>
                    <a:pt x="30183" y="93780"/>
                  </a:lnTo>
                  <a:lnTo>
                    <a:pt x="30183" y="94858"/>
                  </a:lnTo>
                  <a:lnTo>
                    <a:pt x="30183" y="94858"/>
                  </a:lnTo>
                  <a:lnTo>
                    <a:pt x="30614" y="95936"/>
                  </a:lnTo>
                  <a:lnTo>
                    <a:pt x="31476" y="97230"/>
                  </a:lnTo>
                  <a:lnTo>
                    <a:pt x="32339" y="98523"/>
                  </a:lnTo>
                  <a:lnTo>
                    <a:pt x="32985" y="100032"/>
                  </a:lnTo>
                  <a:lnTo>
                    <a:pt x="32985" y="100032"/>
                  </a:lnTo>
                  <a:lnTo>
                    <a:pt x="33201" y="101326"/>
                  </a:lnTo>
                  <a:lnTo>
                    <a:pt x="33417" y="102620"/>
                  </a:lnTo>
                  <a:lnTo>
                    <a:pt x="33632" y="103913"/>
                  </a:lnTo>
                  <a:lnTo>
                    <a:pt x="33848" y="105207"/>
                  </a:lnTo>
                  <a:lnTo>
                    <a:pt x="33848" y="105207"/>
                  </a:lnTo>
                  <a:lnTo>
                    <a:pt x="34710" y="106500"/>
                  </a:lnTo>
                  <a:lnTo>
                    <a:pt x="35572" y="107794"/>
                  </a:lnTo>
                  <a:lnTo>
                    <a:pt x="36435" y="109087"/>
                  </a:lnTo>
                  <a:lnTo>
                    <a:pt x="36650" y="109734"/>
                  </a:lnTo>
                  <a:lnTo>
                    <a:pt x="36866" y="110381"/>
                  </a:lnTo>
                  <a:lnTo>
                    <a:pt x="36866" y="110381"/>
                  </a:lnTo>
                  <a:lnTo>
                    <a:pt x="36650" y="111243"/>
                  </a:lnTo>
                  <a:lnTo>
                    <a:pt x="36866" y="112105"/>
                  </a:lnTo>
                  <a:lnTo>
                    <a:pt x="37297" y="112752"/>
                  </a:lnTo>
                  <a:lnTo>
                    <a:pt x="37944" y="113183"/>
                  </a:lnTo>
                  <a:lnTo>
                    <a:pt x="37944" y="113183"/>
                  </a:lnTo>
                  <a:lnTo>
                    <a:pt x="40746" y="112968"/>
                  </a:lnTo>
                  <a:lnTo>
                    <a:pt x="43118" y="112321"/>
                  </a:lnTo>
                  <a:lnTo>
                    <a:pt x="45489" y="111674"/>
                  </a:lnTo>
                  <a:lnTo>
                    <a:pt x="47430" y="110596"/>
                  </a:lnTo>
                  <a:lnTo>
                    <a:pt x="49154" y="109303"/>
                  </a:lnTo>
                  <a:lnTo>
                    <a:pt x="50663" y="107578"/>
                  </a:lnTo>
                  <a:lnTo>
                    <a:pt x="51526" y="105638"/>
                  </a:lnTo>
                  <a:lnTo>
                    <a:pt x="52173" y="103266"/>
                  </a:lnTo>
                  <a:lnTo>
                    <a:pt x="52173" y="103266"/>
                  </a:lnTo>
                  <a:lnTo>
                    <a:pt x="53250" y="103051"/>
                  </a:lnTo>
                  <a:lnTo>
                    <a:pt x="53897" y="102620"/>
                  </a:lnTo>
                  <a:lnTo>
                    <a:pt x="54544" y="101973"/>
                  </a:lnTo>
                  <a:lnTo>
                    <a:pt x="54975" y="101110"/>
                  </a:lnTo>
                  <a:lnTo>
                    <a:pt x="55191" y="100248"/>
                  </a:lnTo>
                  <a:lnTo>
                    <a:pt x="55191" y="99386"/>
                  </a:lnTo>
                  <a:lnTo>
                    <a:pt x="54975" y="98308"/>
                  </a:lnTo>
                  <a:lnTo>
                    <a:pt x="54544" y="97445"/>
                  </a:lnTo>
                  <a:lnTo>
                    <a:pt x="54544" y="97445"/>
                  </a:lnTo>
                  <a:lnTo>
                    <a:pt x="55191" y="96583"/>
                  </a:lnTo>
                  <a:lnTo>
                    <a:pt x="56053" y="95936"/>
                  </a:lnTo>
                  <a:lnTo>
                    <a:pt x="57778" y="94643"/>
                  </a:lnTo>
                  <a:lnTo>
                    <a:pt x="59502" y="93565"/>
                  </a:lnTo>
                  <a:lnTo>
                    <a:pt x="60365" y="92918"/>
                  </a:lnTo>
                  <a:lnTo>
                    <a:pt x="61012" y="92056"/>
                  </a:lnTo>
                  <a:lnTo>
                    <a:pt x="61012" y="92056"/>
                  </a:lnTo>
                  <a:lnTo>
                    <a:pt x="61012" y="90331"/>
                  </a:lnTo>
                  <a:lnTo>
                    <a:pt x="61012" y="89038"/>
                  </a:lnTo>
                  <a:lnTo>
                    <a:pt x="60580" y="86451"/>
                  </a:lnTo>
                  <a:lnTo>
                    <a:pt x="59934" y="84079"/>
                  </a:lnTo>
                  <a:lnTo>
                    <a:pt x="59502" y="82786"/>
                  </a:lnTo>
                  <a:lnTo>
                    <a:pt x="59287" y="81492"/>
                  </a:lnTo>
                  <a:lnTo>
                    <a:pt x="59287" y="81492"/>
                  </a:lnTo>
                  <a:lnTo>
                    <a:pt x="59934" y="79983"/>
                  </a:lnTo>
                  <a:lnTo>
                    <a:pt x="60796" y="78905"/>
                  </a:lnTo>
                  <a:lnTo>
                    <a:pt x="62521" y="76749"/>
                  </a:lnTo>
                  <a:lnTo>
                    <a:pt x="64677" y="74809"/>
                  </a:lnTo>
                  <a:lnTo>
                    <a:pt x="66617" y="72869"/>
                  </a:lnTo>
                  <a:lnTo>
                    <a:pt x="68773" y="70713"/>
                  </a:lnTo>
                  <a:lnTo>
                    <a:pt x="69635" y="69635"/>
                  </a:lnTo>
                  <a:lnTo>
                    <a:pt x="70282" y="68557"/>
                  </a:lnTo>
                  <a:lnTo>
                    <a:pt x="70929" y="67263"/>
                  </a:lnTo>
                  <a:lnTo>
                    <a:pt x="71575" y="65970"/>
                  </a:lnTo>
                  <a:lnTo>
                    <a:pt x="71791" y="64245"/>
                  </a:lnTo>
                  <a:lnTo>
                    <a:pt x="71791" y="62736"/>
                  </a:lnTo>
                  <a:lnTo>
                    <a:pt x="71791" y="62736"/>
                  </a:lnTo>
                  <a:lnTo>
                    <a:pt x="69419" y="63167"/>
                  </a:lnTo>
                  <a:lnTo>
                    <a:pt x="66617" y="63814"/>
                  </a:lnTo>
                  <a:lnTo>
                    <a:pt x="65539" y="63814"/>
                  </a:lnTo>
                  <a:lnTo>
                    <a:pt x="64461" y="63598"/>
                  </a:lnTo>
                  <a:lnTo>
                    <a:pt x="64245" y="63383"/>
                  </a:lnTo>
                  <a:lnTo>
                    <a:pt x="64030" y="62952"/>
                  </a:lnTo>
                  <a:lnTo>
                    <a:pt x="63814" y="62305"/>
                  </a:lnTo>
                  <a:lnTo>
                    <a:pt x="63814" y="61658"/>
                  </a:lnTo>
                  <a:lnTo>
                    <a:pt x="63814" y="61658"/>
                  </a:lnTo>
                  <a:lnTo>
                    <a:pt x="66617" y="61227"/>
                  </a:lnTo>
                  <a:lnTo>
                    <a:pt x="69419" y="60149"/>
                  </a:lnTo>
                  <a:lnTo>
                    <a:pt x="72006" y="58855"/>
                  </a:lnTo>
                  <a:lnTo>
                    <a:pt x="73084" y="58209"/>
                  </a:lnTo>
                  <a:lnTo>
                    <a:pt x="74162" y="57346"/>
                  </a:lnTo>
                  <a:lnTo>
                    <a:pt x="74162" y="57346"/>
                  </a:lnTo>
                  <a:lnTo>
                    <a:pt x="75456" y="56915"/>
                  </a:lnTo>
                  <a:lnTo>
                    <a:pt x="76534" y="56484"/>
                  </a:lnTo>
                  <a:lnTo>
                    <a:pt x="77396" y="55837"/>
                  </a:lnTo>
                  <a:lnTo>
                    <a:pt x="78043" y="54975"/>
                  </a:lnTo>
                  <a:lnTo>
                    <a:pt x="79336" y="53250"/>
                  </a:lnTo>
                  <a:lnTo>
                    <a:pt x="80414" y="51310"/>
                  </a:lnTo>
                  <a:lnTo>
                    <a:pt x="80414" y="51310"/>
                  </a:lnTo>
                  <a:lnTo>
                    <a:pt x="79983" y="50663"/>
                  </a:lnTo>
                  <a:lnTo>
                    <a:pt x="79336" y="50232"/>
                  </a:lnTo>
                  <a:lnTo>
                    <a:pt x="78043" y="49370"/>
                  </a:lnTo>
                  <a:lnTo>
                    <a:pt x="76965" y="48723"/>
                  </a:lnTo>
                  <a:lnTo>
                    <a:pt x="76318" y="48076"/>
                  </a:lnTo>
                  <a:lnTo>
                    <a:pt x="76103" y="47429"/>
                  </a:lnTo>
                  <a:lnTo>
                    <a:pt x="76103" y="47429"/>
                  </a:lnTo>
                  <a:lnTo>
                    <a:pt x="75456" y="48076"/>
                  </a:lnTo>
                  <a:lnTo>
                    <a:pt x="74593" y="48723"/>
                  </a:lnTo>
                  <a:lnTo>
                    <a:pt x="73300" y="49154"/>
                  </a:lnTo>
                  <a:lnTo>
                    <a:pt x="71791" y="49154"/>
                  </a:lnTo>
                  <a:lnTo>
                    <a:pt x="71791" y="49154"/>
                  </a:lnTo>
                  <a:lnTo>
                    <a:pt x="71575" y="48292"/>
                  </a:lnTo>
                  <a:lnTo>
                    <a:pt x="71144" y="47429"/>
                  </a:lnTo>
                  <a:lnTo>
                    <a:pt x="70497" y="46783"/>
                  </a:lnTo>
                  <a:lnTo>
                    <a:pt x="69635" y="46351"/>
                  </a:lnTo>
                  <a:lnTo>
                    <a:pt x="68988" y="45705"/>
                  </a:lnTo>
                  <a:lnTo>
                    <a:pt x="68341" y="45058"/>
                  </a:lnTo>
                  <a:lnTo>
                    <a:pt x="67910" y="44196"/>
                  </a:lnTo>
                  <a:lnTo>
                    <a:pt x="67695" y="43118"/>
                  </a:lnTo>
                  <a:lnTo>
                    <a:pt x="67695" y="43118"/>
                  </a:lnTo>
                  <a:lnTo>
                    <a:pt x="68341" y="42902"/>
                  </a:lnTo>
                  <a:lnTo>
                    <a:pt x="68988" y="42687"/>
                  </a:lnTo>
                  <a:lnTo>
                    <a:pt x="68988" y="42687"/>
                  </a:lnTo>
                  <a:lnTo>
                    <a:pt x="70497" y="44196"/>
                  </a:lnTo>
                  <a:lnTo>
                    <a:pt x="72006" y="45705"/>
                  </a:lnTo>
                  <a:lnTo>
                    <a:pt x="73084" y="46351"/>
                  </a:lnTo>
                  <a:lnTo>
                    <a:pt x="74162" y="46567"/>
                  </a:lnTo>
                  <a:lnTo>
                    <a:pt x="75456" y="46567"/>
                  </a:lnTo>
                  <a:lnTo>
                    <a:pt x="76749" y="46136"/>
                  </a:lnTo>
                  <a:lnTo>
                    <a:pt x="76749" y="46136"/>
                  </a:lnTo>
                  <a:lnTo>
                    <a:pt x="77180" y="46998"/>
                  </a:lnTo>
                  <a:lnTo>
                    <a:pt x="77827" y="47429"/>
                  </a:lnTo>
                  <a:lnTo>
                    <a:pt x="78690" y="47861"/>
                  </a:lnTo>
                  <a:lnTo>
                    <a:pt x="79552" y="48076"/>
                  </a:lnTo>
                  <a:lnTo>
                    <a:pt x="81708" y="48292"/>
                  </a:lnTo>
                  <a:lnTo>
                    <a:pt x="83864" y="48076"/>
                  </a:lnTo>
                  <a:lnTo>
                    <a:pt x="83864" y="48076"/>
                  </a:lnTo>
                  <a:lnTo>
                    <a:pt x="86882" y="48076"/>
                  </a:lnTo>
                  <a:lnTo>
                    <a:pt x="86882" y="48076"/>
                  </a:lnTo>
                  <a:lnTo>
                    <a:pt x="87744" y="48939"/>
                  </a:lnTo>
                  <a:lnTo>
                    <a:pt x="88391" y="49585"/>
                  </a:lnTo>
                  <a:lnTo>
                    <a:pt x="89469" y="50232"/>
                  </a:lnTo>
                  <a:lnTo>
                    <a:pt x="90331" y="50879"/>
                  </a:lnTo>
                  <a:lnTo>
                    <a:pt x="90331" y="50879"/>
                  </a:lnTo>
                  <a:lnTo>
                    <a:pt x="90331" y="51310"/>
                  </a:lnTo>
                  <a:lnTo>
                    <a:pt x="90331" y="51526"/>
                  </a:lnTo>
                  <a:lnTo>
                    <a:pt x="90762" y="52172"/>
                  </a:lnTo>
                  <a:lnTo>
                    <a:pt x="92056" y="53250"/>
                  </a:lnTo>
                  <a:lnTo>
                    <a:pt x="92056" y="53250"/>
                  </a:lnTo>
                  <a:lnTo>
                    <a:pt x="92487" y="53035"/>
                  </a:lnTo>
                  <a:lnTo>
                    <a:pt x="92918" y="52819"/>
                  </a:lnTo>
                  <a:lnTo>
                    <a:pt x="92918" y="52819"/>
                  </a:lnTo>
                  <a:lnTo>
                    <a:pt x="93349" y="52603"/>
                  </a:lnTo>
                  <a:lnTo>
                    <a:pt x="93996" y="52388"/>
                  </a:lnTo>
                  <a:lnTo>
                    <a:pt x="93996" y="52388"/>
                  </a:lnTo>
                  <a:lnTo>
                    <a:pt x="94212" y="54759"/>
                  </a:lnTo>
                  <a:lnTo>
                    <a:pt x="94859" y="56700"/>
                  </a:lnTo>
                  <a:lnTo>
                    <a:pt x="96368" y="60149"/>
                  </a:lnTo>
                  <a:lnTo>
                    <a:pt x="96368" y="60149"/>
                  </a:lnTo>
                  <a:lnTo>
                    <a:pt x="96368" y="60149"/>
                  </a:lnTo>
                  <a:lnTo>
                    <a:pt x="96368" y="55837"/>
                  </a:lnTo>
                  <a:lnTo>
                    <a:pt x="95936" y="51526"/>
                  </a:lnTo>
                  <a:lnTo>
                    <a:pt x="95505" y="47214"/>
                  </a:lnTo>
                  <a:lnTo>
                    <a:pt x="94643" y="43118"/>
                  </a:lnTo>
                  <a:lnTo>
                    <a:pt x="93781" y="39022"/>
                  </a:lnTo>
                  <a:lnTo>
                    <a:pt x="92703" y="34925"/>
                  </a:lnTo>
                  <a:lnTo>
                    <a:pt x="91409" y="31045"/>
                  </a:lnTo>
                  <a:lnTo>
                    <a:pt x="89900" y="27164"/>
                  </a:lnTo>
                  <a:lnTo>
                    <a:pt x="88175" y="23499"/>
                  </a:lnTo>
                  <a:lnTo>
                    <a:pt x="86451" y="19834"/>
                  </a:lnTo>
                  <a:lnTo>
                    <a:pt x="84295" y="16169"/>
                  </a:lnTo>
                  <a:lnTo>
                    <a:pt x="82139" y="12720"/>
                  </a:lnTo>
                  <a:lnTo>
                    <a:pt x="79983" y="9486"/>
                  </a:lnTo>
                  <a:lnTo>
                    <a:pt x="77396" y="6252"/>
                  </a:lnTo>
                  <a:lnTo>
                    <a:pt x="74809" y="3019"/>
                  </a:lnTo>
                  <a:lnTo>
                    <a:pt x="72006" y="0"/>
                  </a:lnTo>
                  <a:lnTo>
                    <a:pt x="72006" y="0"/>
                  </a:lnTo>
                  <a:lnTo>
                    <a:pt x="71791" y="863"/>
                  </a:lnTo>
                  <a:lnTo>
                    <a:pt x="72006" y="1725"/>
                  </a:lnTo>
                  <a:lnTo>
                    <a:pt x="72222" y="1941"/>
                  </a:lnTo>
                  <a:lnTo>
                    <a:pt x="72438" y="2372"/>
                  </a:lnTo>
                  <a:lnTo>
                    <a:pt x="73731" y="28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29;p18">
              <a:extLst>
                <a:ext uri="{FF2B5EF4-FFF2-40B4-BE49-F238E27FC236}">
                  <a16:creationId xmlns:a16="http://schemas.microsoft.com/office/drawing/2014/main" id="{AE80F88A-5632-98EA-E4EB-E2355AAF03C8}"/>
                </a:ext>
              </a:extLst>
            </p:cNvPr>
            <p:cNvSpPr/>
            <p:nvPr/>
          </p:nvSpPr>
          <p:spPr>
            <a:xfrm>
              <a:off x="4707350" y="1973575"/>
              <a:ext cx="328800" cy="172500"/>
            </a:xfrm>
            <a:custGeom>
              <a:avLst/>
              <a:gdLst/>
              <a:ahLst/>
              <a:cxnLst/>
              <a:rect l="l" t="t" r="r" b="b"/>
              <a:pathLst>
                <a:path w="13152" h="6900" fill="none" extrusionOk="0">
                  <a:moveTo>
                    <a:pt x="2156" y="648"/>
                  </a:moveTo>
                  <a:lnTo>
                    <a:pt x="2156" y="648"/>
                  </a:lnTo>
                  <a:lnTo>
                    <a:pt x="2803" y="432"/>
                  </a:lnTo>
                  <a:lnTo>
                    <a:pt x="3234" y="648"/>
                  </a:lnTo>
                  <a:lnTo>
                    <a:pt x="4097" y="1079"/>
                  </a:lnTo>
                  <a:lnTo>
                    <a:pt x="4743" y="1726"/>
                  </a:lnTo>
                  <a:lnTo>
                    <a:pt x="5390" y="2372"/>
                  </a:lnTo>
                  <a:lnTo>
                    <a:pt x="5390" y="2372"/>
                  </a:lnTo>
                  <a:lnTo>
                    <a:pt x="6037" y="2372"/>
                  </a:lnTo>
                  <a:lnTo>
                    <a:pt x="6468" y="2372"/>
                  </a:lnTo>
                  <a:lnTo>
                    <a:pt x="7115" y="1941"/>
                  </a:lnTo>
                  <a:lnTo>
                    <a:pt x="7115" y="1941"/>
                  </a:lnTo>
                  <a:lnTo>
                    <a:pt x="7115" y="1510"/>
                  </a:lnTo>
                  <a:lnTo>
                    <a:pt x="6899" y="1294"/>
                  </a:lnTo>
                  <a:lnTo>
                    <a:pt x="6684" y="1294"/>
                  </a:lnTo>
                  <a:lnTo>
                    <a:pt x="6468" y="863"/>
                  </a:lnTo>
                  <a:lnTo>
                    <a:pt x="6468" y="863"/>
                  </a:lnTo>
                  <a:lnTo>
                    <a:pt x="6899" y="432"/>
                  </a:lnTo>
                  <a:lnTo>
                    <a:pt x="7546" y="216"/>
                  </a:lnTo>
                  <a:lnTo>
                    <a:pt x="8193" y="1"/>
                  </a:lnTo>
                  <a:lnTo>
                    <a:pt x="9055" y="1"/>
                  </a:lnTo>
                  <a:lnTo>
                    <a:pt x="9055" y="1"/>
                  </a:lnTo>
                  <a:lnTo>
                    <a:pt x="9055" y="648"/>
                  </a:lnTo>
                  <a:lnTo>
                    <a:pt x="8840" y="1079"/>
                  </a:lnTo>
                  <a:lnTo>
                    <a:pt x="8624" y="1294"/>
                  </a:lnTo>
                  <a:lnTo>
                    <a:pt x="8408" y="1726"/>
                  </a:lnTo>
                  <a:lnTo>
                    <a:pt x="8408" y="1726"/>
                  </a:lnTo>
                  <a:lnTo>
                    <a:pt x="8840" y="2372"/>
                  </a:lnTo>
                  <a:lnTo>
                    <a:pt x="9702" y="2803"/>
                  </a:lnTo>
                  <a:lnTo>
                    <a:pt x="11211" y="3450"/>
                  </a:lnTo>
                  <a:lnTo>
                    <a:pt x="11858" y="3881"/>
                  </a:lnTo>
                  <a:lnTo>
                    <a:pt x="12505" y="4313"/>
                  </a:lnTo>
                  <a:lnTo>
                    <a:pt x="13151" y="4959"/>
                  </a:lnTo>
                  <a:lnTo>
                    <a:pt x="13151" y="5822"/>
                  </a:lnTo>
                  <a:lnTo>
                    <a:pt x="13151" y="5822"/>
                  </a:lnTo>
                  <a:lnTo>
                    <a:pt x="11858" y="6253"/>
                  </a:lnTo>
                  <a:lnTo>
                    <a:pt x="10780" y="6253"/>
                  </a:lnTo>
                  <a:lnTo>
                    <a:pt x="9486" y="6037"/>
                  </a:lnTo>
                  <a:lnTo>
                    <a:pt x="8408" y="5822"/>
                  </a:lnTo>
                  <a:lnTo>
                    <a:pt x="8408" y="5822"/>
                  </a:lnTo>
                  <a:lnTo>
                    <a:pt x="6899" y="5390"/>
                  </a:lnTo>
                  <a:lnTo>
                    <a:pt x="5606" y="5175"/>
                  </a:lnTo>
                  <a:lnTo>
                    <a:pt x="4312" y="5390"/>
                  </a:lnTo>
                  <a:lnTo>
                    <a:pt x="3666" y="5606"/>
                  </a:lnTo>
                  <a:lnTo>
                    <a:pt x="3019" y="6037"/>
                  </a:lnTo>
                  <a:lnTo>
                    <a:pt x="3019" y="6037"/>
                  </a:lnTo>
                  <a:lnTo>
                    <a:pt x="2588" y="6253"/>
                  </a:lnTo>
                  <a:lnTo>
                    <a:pt x="2372" y="6037"/>
                  </a:lnTo>
                  <a:lnTo>
                    <a:pt x="2372" y="6037"/>
                  </a:lnTo>
                  <a:lnTo>
                    <a:pt x="2156" y="5822"/>
                  </a:lnTo>
                  <a:lnTo>
                    <a:pt x="1941" y="5822"/>
                  </a:lnTo>
                  <a:lnTo>
                    <a:pt x="1941" y="5822"/>
                  </a:lnTo>
                  <a:lnTo>
                    <a:pt x="1294" y="6037"/>
                  </a:lnTo>
                  <a:lnTo>
                    <a:pt x="1078" y="6468"/>
                  </a:lnTo>
                  <a:lnTo>
                    <a:pt x="1078" y="6468"/>
                  </a:lnTo>
                  <a:lnTo>
                    <a:pt x="647" y="6684"/>
                  </a:lnTo>
                  <a:lnTo>
                    <a:pt x="432" y="6900"/>
                  </a:lnTo>
                  <a:lnTo>
                    <a:pt x="1" y="6900"/>
                  </a:lnTo>
                  <a:lnTo>
                    <a:pt x="1" y="6900"/>
                  </a:lnTo>
                  <a:lnTo>
                    <a:pt x="216" y="5390"/>
                  </a:lnTo>
                  <a:lnTo>
                    <a:pt x="432" y="3666"/>
                  </a:lnTo>
                  <a:lnTo>
                    <a:pt x="1078" y="1941"/>
                  </a:lnTo>
                  <a:lnTo>
                    <a:pt x="1510" y="1294"/>
                  </a:lnTo>
                  <a:lnTo>
                    <a:pt x="2156" y="6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30;p18">
              <a:extLst>
                <a:ext uri="{FF2B5EF4-FFF2-40B4-BE49-F238E27FC236}">
                  <a16:creationId xmlns:a16="http://schemas.microsoft.com/office/drawing/2014/main" id="{05C2BD24-44D9-1487-D166-FB789C685E1F}"/>
                </a:ext>
              </a:extLst>
            </p:cNvPr>
            <p:cNvSpPr/>
            <p:nvPr/>
          </p:nvSpPr>
          <p:spPr>
            <a:xfrm>
              <a:off x="4286950" y="1493900"/>
              <a:ext cx="382700" cy="291075"/>
            </a:xfrm>
            <a:custGeom>
              <a:avLst/>
              <a:gdLst/>
              <a:ahLst/>
              <a:cxnLst/>
              <a:rect l="l" t="t" r="r" b="b"/>
              <a:pathLst>
                <a:path w="15308" h="11643" fill="none" extrusionOk="0">
                  <a:moveTo>
                    <a:pt x="5606" y="8840"/>
                  </a:moveTo>
                  <a:lnTo>
                    <a:pt x="5606" y="8840"/>
                  </a:lnTo>
                  <a:lnTo>
                    <a:pt x="5606" y="8409"/>
                  </a:lnTo>
                  <a:lnTo>
                    <a:pt x="5390" y="8193"/>
                  </a:lnTo>
                  <a:lnTo>
                    <a:pt x="5175" y="7977"/>
                  </a:lnTo>
                  <a:lnTo>
                    <a:pt x="5175" y="7546"/>
                  </a:lnTo>
                  <a:lnTo>
                    <a:pt x="5175" y="7546"/>
                  </a:lnTo>
                  <a:lnTo>
                    <a:pt x="5822" y="7115"/>
                  </a:lnTo>
                  <a:lnTo>
                    <a:pt x="6253" y="6684"/>
                  </a:lnTo>
                  <a:lnTo>
                    <a:pt x="6684" y="6468"/>
                  </a:lnTo>
                  <a:lnTo>
                    <a:pt x="7115" y="5821"/>
                  </a:lnTo>
                  <a:lnTo>
                    <a:pt x="7115" y="5821"/>
                  </a:lnTo>
                  <a:lnTo>
                    <a:pt x="6900" y="5390"/>
                  </a:lnTo>
                  <a:lnTo>
                    <a:pt x="6468" y="5175"/>
                  </a:lnTo>
                  <a:lnTo>
                    <a:pt x="6037" y="4959"/>
                  </a:lnTo>
                  <a:lnTo>
                    <a:pt x="5822" y="4528"/>
                  </a:lnTo>
                  <a:lnTo>
                    <a:pt x="5822" y="4528"/>
                  </a:lnTo>
                  <a:lnTo>
                    <a:pt x="5822" y="3666"/>
                  </a:lnTo>
                  <a:lnTo>
                    <a:pt x="6253" y="3019"/>
                  </a:lnTo>
                  <a:lnTo>
                    <a:pt x="6684" y="2588"/>
                  </a:lnTo>
                  <a:lnTo>
                    <a:pt x="7331" y="2157"/>
                  </a:lnTo>
                  <a:lnTo>
                    <a:pt x="8624" y="1510"/>
                  </a:lnTo>
                  <a:lnTo>
                    <a:pt x="9055" y="1079"/>
                  </a:lnTo>
                  <a:lnTo>
                    <a:pt x="9271" y="216"/>
                  </a:lnTo>
                  <a:lnTo>
                    <a:pt x="9271" y="216"/>
                  </a:lnTo>
                  <a:lnTo>
                    <a:pt x="10349" y="1"/>
                  </a:lnTo>
                  <a:lnTo>
                    <a:pt x="10996" y="216"/>
                  </a:lnTo>
                  <a:lnTo>
                    <a:pt x="11211" y="432"/>
                  </a:lnTo>
                  <a:lnTo>
                    <a:pt x="11211" y="432"/>
                  </a:lnTo>
                  <a:lnTo>
                    <a:pt x="11211" y="1079"/>
                  </a:lnTo>
                  <a:lnTo>
                    <a:pt x="10780" y="1294"/>
                  </a:lnTo>
                  <a:lnTo>
                    <a:pt x="10133" y="1725"/>
                  </a:lnTo>
                  <a:lnTo>
                    <a:pt x="9271" y="2157"/>
                  </a:lnTo>
                  <a:lnTo>
                    <a:pt x="9055" y="2372"/>
                  </a:lnTo>
                  <a:lnTo>
                    <a:pt x="8840" y="2803"/>
                  </a:lnTo>
                  <a:lnTo>
                    <a:pt x="8840" y="2803"/>
                  </a:lnTo>
                  <a:lnTo>
                    <a:pt x="8624" y="3881"/>
                  </a:lnTo>
                  <a:lnTo>
                    <a:pt x="8840" y="4528"/>
                  </a:lnTo>
                  <a:lnTo>
                    <a:pt x="9271" y="5175"/>
                  </a:lnTo>
                  <a:lnTo>
                    <a:pt x="9702" y="5390"/>
                  </a:lnTo>
                  <a:lnTo>
                    <a:pt x="10133" y="5606"/>
                  </a:lnTo>
                  <a:lnTo>
                    <a:pt x="10780" y="5606"/>
                  </a:lnTo>
                  <a:lnTo>
                    <a:pt x="12289" y="5606"/>
                  </a:lnTo>
                  <a:lnTo>
                    <a:pt x="12289" y="5606"/>
                  </a:lnTo>
                  <a:lnTo>
                    <a:pt x="13798" y="5390"/>
                  </a:lnTo>
                  <a:lnTo>
                    <a:pt x="14661" y="5606"/>
                  </a:lnTo>
                  <a:lnTo>
                    <a:pt x="15307" y="5821"/>
                  </a:lnTo>
                  <a:lnTo>
                    <a:pt x="15307" y="5821"/>
                  </a:lnTo>
                  <a:lnTo>
                    <a:pt x="13798" y="6037"/>
                  </a:lnTo>
                  <a:lnTo>
                    <a:pt x="12074" y="6037"/>
                  </a:lnTo>
                  <a:lnTo>
                    <a:pt x="10780" y="6468"/>
                  </a:lnTo>
                  <a:lnTo>
                    <a:pt x="10349" y="6684"/>
                  </a:lnTo>
                  <a:lnTo>
                    <a:pt x="9918" y="7331"/>
                  </a:lnTo>
                  <a:lnTo>
                    <a:pt x="9918" y="7331"/>
                  </a:lnTo>
                  <a:lnTo>
                    <a:pt x="10133" y="7331"/>
                  </a:lnTo>
                  <a:lnTo>
                    <a:pt x="10780" y="7331"/>
                  </a:lnTo>
                  <a:lnTo>
                    <a:pt x="10780" y="7331"/>
                  </a:lnTo>
                  <a:lnTo>
                    <a:pt x="11211" y="7331"/>
                  </a:lnTo>
                  <a:lnTo>
                    <a:pt x="11642" y="7331"/>
                  </a:lnTo>
                  <a:lnTo>
                    <a:pt x="11858" y="7546"/>
                  </a:lnTo>
                  <a:lnTo>
                    <a:pt x="11858" y="8193"/>
                  </a:lnTo>
                  <a:lnTo>
                    <a:pt x="11858" y="8193"/>
                  </a:lnTo>
                  <a:lnTo>
                    <a:pt x="11427" y="8409"/>
                  </a:lnTo>
                  <a:lnTo>
                    <a:pt x="11211" y="8409"/>
                  </a:lnTo>
                  <a:lnTo>
                    <a:pt x="10780" y="8193"/>
                  </a:lnTo>
                  <a:lnTo>
                    <a:pt x="10780" y="8193"/>
                  </a:lnTo>
                  <a:lnTo>
                    <a:pt x="10349" y="7977"/>
                  </a:lnTo>
                  <a:lnTo>
                    <a:pt x="9918" y="7977"/>
                  </a:lnTo>
                  <a:lnTo>
                    <a:pt x="9918" y="7977"/>
                  </a:lnTo>
                  <a:lnTo>
                    <a:pt x="9487" y="8409"/>
                  </a:lnTo>
                  <a:lnTo>
                    <a:pt x="9055" y="8840"/>
                  </a:lnTo>
                  <a:lnTo>
                    <a:pt x="9055" y="9702"/>
                  </a:lnTo>
                  <a:lnTo>
                    <a:pt x="9055" y="10564"/>
                  </a:lnTo>
                  <a:lnTo>
                    <a:pt x="9055" y="10564"/>
                  </a:lnTo>
                  <a:lnTo>
                    <a:pt x="8409" y="10780"/>
                  </a:lnTo>
                  <a:lnTo>
                    <a:pt x="7762" y="10996"/>
                  </a:lnTo>
                  <a:lnTo>
                    <a:pt x="6684" y="10996"/>
                  </a:lnTo>
                  <a:lnTo>
                    <a:pt x="6684" y="10996"/>
                  </a:lnTo>
                  <a:lnTo>
                    <a:pt x="5175" y="10996"/>
                  </a:lnTo>
                  <a:lnTo>
                    <a:pt x="4528" y="11211"/>
                  </a:lnTo>
                  <a:lnTo>
                    <a:pt x="3881" y="11642"/>
                  </a:lnTo>
                  <a:lnTo>
                    <a:pt x="3881" y="11642"/>
                  </a:lnTo>
                  <a:lnTo>
                    <a:pt x="3450" y="11427"/>
                  </a:lnTo>
                  <a:lnTo>
                    <a:pt x="3019" y="11211"/>
                  </a:lnTo>
                  <a:lnTo>
                    <a:pt x="1941" y="11427"/>
                  </a:lnTo>
                  <a:lnTo>
                    <a:pt x="1941" y="11427"/>
                  </a:lnTo>
                  <a:lnTo>
                    <a:pt x="648" y="11427"/>
                  </a:lnTo>
                  <a:lnTo>
                    <a:pt x="216" y="11211"/>
                  </a:lnTo>
                  <a:lnTo>
                    <a:pt x="1" y="10780"/>
                  </a:lnTo>
                  <a:lnTo>
                    <a:pt x="1" y="10780"/>
                  </a:lnTo>
                  <a:lnTo>
                    <a:pt x="1510" y="10564"/>
                  </a:lnTo>
                  <a:lnTo>
                    <a:pt x="3019" y="10133"/>
                  </a:lnTo>
                  <a:lnTo>
                    <a:pt x="5606" y="88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31;p18">
              <a:extLst>
                <a:ext uri="{FF2B5EF4-FFF2-40B4-BE49-F238E27FC236}">
                  <a16:creationId xmlns:a16="http://schemas.microsoft.com/office/drawing/2014/main" id="{3EED0D1D-1A79-51EB-CC5E-690A397F8245}"/>
                </a:ext>
              </a:extLst>
            </p:cNvPr>
            <p:cNvSpPr/>
            <p:nvPr/>
          </p:nvSpPr>
          <p:spPr>
            <a:xfrm>
              <a:off x="3893525" y="2016700"/>
              <a:ext cx="1029425" cy="398850"/>
            </a:xfrm>
            <a:custGeom>
              <a:avLst/>
              <a:gdLst/>
              <a:ahLst/>
              <a:cxnLst/>
              <a:rect l="l" t="t" r="r" b="b"/>
              <a:pathLst>
                <a:path w="41177" h="15954" fill="none" extrusionOk="0">
                  <a:moveTo>
                    <a:pt x="36865" y="14660"/>
                  </a:moveTo>
                  <a:lnTo>
                    <a:pt x="36865" y="14660"/>
                  </a:lnTo>
                  <a:lnTo>
                    <a:pt x="36219" y="14660"/>
                  </a:lnTo>
                  <a:lnTo>
                    <a:pt x="35787" y="14876"/>
                  </a:lnTo>
                  <a:lnTo>
                    <a:pt x="35356" y="15092"/>
                  </a:lnTo>
                  <a:lnTo>
                    <a:pt x="34925" y="15307"/>
                  </a:lnTo>
                  <a:lnTo>
                    <a:pt x="34925" y="15307"/>
                  </a:lnTo>
                  <a:lnTo>
                    <a:pt x="33847" y="15307"/>
                  </a:lnTo>
                  <a:lnTo>
                    <a:pt x="32985" y="15092"/>
                  </a:lnTo>
                  <a:lnTo>
                    <a:pt x="31044" y="14229"/>
                  </a:lnTo>
                  <a:lnTo>
                    <a:pt x="31044" y="14229"/>
                  </a:lnTo>
                  <a:lnTo>
                    <a:pt x="29535" y="13798"/>
                  </a:lnTo>
                  <a:lnTo>
                    <a:pt x="28242" y="13367"/>
                  </a:lnTo>
                  <a:lnTo>
                    <a:pt x="26948" y="13367"/>
                  </a:lnTo>
                  <a:lnTo>
                    <a:pt x="25439" y="13582"/>
                  </a:lnTo>
                  <a:lnTo>
                    <a:pt x="25439" y="13582"/>
                  </a:lnTo>
                  <a:lnTo>
                    <a:pt x="25224" y="14229"/>
                  </a:lnTo>
                  <a:lnTo>
                    <a:pt x="25224" y="14876"/>
                  </a:lnTo>
                  <a:lnTo>
                    <a:pt x="25224" y="15523"/>
                  </a:lnTo>
                  <a:lnTo>
                    <a:pt x="25008" y="15954"/>
                  </a:lnTo>
                  <a:lnTo>
                    <a:pt x="25008" y="15954"/>
                  </a:lnTo>
                  <a:lnTo>
                    <a:pt x="22421" y="15092"/>
                  </a:lnTo>
                  <a:lnTo>
                    <a:pt x="20265" y="14014"/>
                  </a:lnTo>
                  <a:lnTo>
                    <a:pt x="17894" y="13151"/>
                  </a:lnTo>
                  <a:lnTo>
                    <a:pt x="15522" y="12289"/>
                  </a:lnTo>
                  <a:lnTo>
                    <a:pt x="15522" y="12289"/>
                  </a:lnTo>
                  <a:lnTo>
                    <a:pt x="15738" y="11427"/>
                  </a:lnTo>
                  <a:lnTo>
                    <a:pt x="15953" y="10349"/>
                  </a:lnTo>
                  <a:lnTo>
                    <a:pt x="15953" y="9486"/>
                  </a:lnTo>
                  <a:lnTo>
                    <a:pt x="15522" y="8624"/>
                  </a:lnTo>
                  <a:lnTo>
                    <a:pt x="15522" y="8624"/>
                  </a:lnTo>
                  <a:lnTo>
                    <a:pt x="11857" y="8840"/>
                  </a:lnTo>
                  <a:lnTo>
                    <a:pt x="8408" y="8840"/>
                  </a:lnTo>
                  <a:lnTo>
                    <a:pt x="8408" y="8840"/>
                  </a:lnTo>
                  <a:lnTo>
                    <a:pt x="7761" y="8840"/>
                  </a:lnTo>
                  <a:lnTo>
                    <a:pt x="7114" y="9055"/>
                  </a:lnTo>
                  <a:lnTo>
                    <a:pt x="5821" y="9486"/>
                  </a:lnTo>
                  <a:lnTo>
                    <a:pt x="4743" y="10133"/>
                  </a:lnTo>
                  <a:lnTo>
                    <a:pt x="3449" y="10564"/>
                  </a:lnTo>
                  <a:lnTo>
                    <a:pt x="3449" y="10564"/>
                  </a:lnTo>
                  <a:lnTo>
                    <a:pt x="2587" y="10780"/>
                  </a:lnTo>
                  <a:lnTo>
                    <a:pt x="1725" y="10780"/>
                  </a:lnTo>
                  <a:lnTo>
                    <a:pt x="647" y="10564"/>
                  </a:lnTo>
                  <a:lnTo>
                    <a:pt x="216" y="10349"/>
                  </a:lnTo>
                  <a:lnTo>
                    <a:pt x="0" y="9917"/>
                  </a:lnTo>
                  <a:lnTo>
                    <a:pt x="0" y="9917"/>
                  </a:lnTo>
                  <a:lnTo>
                    <a:pt x="431" y="9702"/>
                  </a:lnTo>
                  <a:lnTo>
                    <a:pt x="1294" y="9271"/>
                  </a:lnTo>
                  <a:lnTo>
                    <a:pt x="2803" y="8840"/>
                  </a:lnTo>
                  <a:lnTo>
                    <a:pt x="4096" y="8408"/>
                  </a:lnTo>
                  <a:lnTo>
                    <a:pt x="4743" y="8193"/>
                  </a:lnTo>
                  <a:lnTo>
                    <a:pt x="5174" y="7546"/>
                  </a:lnTo>
                  <a:lnTo>
                    <a:pt x="5174" y="7546"/>
                  </a:lnTo>
                  <a:lnTo>
                    <a:pt x="5174" y="6684"/>
                  </a:lnTo>
                  <a:lnTo>
                    <a:pt x="5605" y="5821"/>
                  </a:lnTo>
                  <a:lnTo>
                    <a:pt x="6036" y="5175"/>
                  </a:lnTo>
                  <a:lnTo>
                    <a:pt x="6683" y="4743"/>
                  </a:lnTo>
                  <a:lnTo>
                    <a:pt x="8192" y="3665"/>
                  </a:lnTo>
                  <a:lnTo>
                    <a:pt x="8624" y="3019"/>
                  </a:lnTo>
                  <a:lnTo>
                    <a:pt x="9055" y="2156"/>
                  </a:lnTo>
                  <a:lnTo>
                    <a:pt x="9055" y="2156"/>
                  </a:lnTo>
                  <a:lnTo>
                    <a:pt x="10564" y="2372"/>
                  </a:lnTo>
                  <a:lnTo>
                    <a:pt x="11857" y="2156"/>
                  </a:lnTo>
                  <a:lnTo>
                    <a:pt x="12935" y="1725"/>
                  </a:lnTo>
                  <a:lnTo>
                    <a:pt x="14013" y="863"/>
                  </a:lnTo>
                  <a:lnTo>
                    <a:pt x="14013" y="863"/>
                  </a:lnTo>
                  <a:lnTo>
                    <a:pt x="14876" y="1725"/>
                  </a:lnTo>
                  <a:lnTo>
                    <a:pt x="15522" y="2372"/>
                  </a:lnTo>
                  <a:lnTo>
                    <a:pt x="17463" y="3665"/>
                  </a:lnTo>
                  <a:lnTo>
                    <a:pt x="19403" y="4959"/>
                  </a:lnTo>
                  <a:lnTo>
                    <a:pt x="20912" y="6253"/>
                  </a:lnTo>
                  <a:lnTo>
                    <a:pt x="20912" y="6253"/>
                  </a:lnTo>
                  <a:lnTo>
                    <a:pt x="21127" y="6684"/>
                  </a:lnTo>
                  <a:lnTo>
                    <a:pt x="20912" y="7115"/>
                  </a:lnTo>
                  <a:lnTo>
                    <a:pt x="20696" y="7546"/>
                  </a:lnTo>
                  <a:lnTo>
                    <a:pt x="20696" y="7546"/>
                  </a:lnTo>
                  <a:lnTo>
                    <a:pt x="21127" y="7546"/>
                  </a:lnTo>
                  <a:lnTo>
                    <a:pt x="21559" y="7546"/>
                  </a:lnTo>
                  <a:lnTo>
                    <a:pt x="21990" y="6899"/>
                  </a:lnTo>
                  <a:lnTo>
                    <a:pt x="21990" y="6253"/>
                  </a:lnTo>
                  <a:lnTo>
                    <a:pt x="21990" y="6037"/>
                  </a:lnTo>
                  <a:lnTo>
                    <a:pt x="21774" y="5821"/>
                  </a:lnTo>
                  <a:lnTo>
                    <a:pt x="21774" y="5821"/>
                  </a:lnTo>
                  <a:lnTo>
                    <a:pt x="21774" y="5606"/>
                  </a:lnTo>
                  <a:lnTo>
                    <a:pt x="21990" y="5390"/>
                  </a:lnTo>
                  <a:lnTo>
                    <a:pt x="22852" y="5390"/>
                  </a:lnTo>
                  <a:lnTo>
                    <a:pt x="22852" y="5390"/>
                  </a:lnTo>
                  <a:lnTo>
                    <a:pt x="23068" y="5390"/>
                  </a:lnTo>
                  <a:lnTo>
                    <a:pt x="23068" y="5390"/>
                  </a:lnTo>
                  <a:lnTo>
                    <a:pt x="22421" y="4743"/>
                  </a:lnTo>
                  <a:lnTo>
                    <a:pt x="21559" y="4097"/>
                  </a:lnTo>
                  <a:lnTo>
                    <a:pt x="19834" y="3019"/>
                  </a:lnTo>
                  <a:lnTo>
                    <a:pt x="19187" y="2588"/>
                  </a:lnTo>
                  <a:lnTo>
                    <a:pt x="18325" y="1941"/>
                  </a:lnTo>
                  <a:lnTo>
                    <a:pt x="17894" y="1078"/>
                  </a:lnTo>
                  <a:lnTo>
                    <a:pt x="17463" y="1"/>
                  </a:lnTo>
                  <a:lnTo>
                    <a:pt x="17463" y="1"/>
                  </a:lnTo>
                  <a:lnTo>
                    <a:pt x="18325" y="216"/>
                  </a:lnTo>
                  <a:lnTo>
                    <a:pt x="19187" y="432"/>
                  </a:lnTo>
                  <a:lnTo>
                    <a:pt x="20912" y="1725"/>
                  </a:lnTo>
                  <a:lnTo>
                    <a:pt x="22421" y="2803"/>
                  </a:lnTo>
                  <a:lnTo>
                    <a:pt x="23283" y="3234"/>
                  </a:lnTo>
                  <a:lnTo>
                    <a:pt x="24146" y="3665"/>
                  </a:lnTo>
                  <a:lnTo>
                    <a:pt x="24146" y="3665"/>
                  </a:lnTo>
                  <a:lnTo>
                    <a:pt x="24361" y="4743"/>
                  </a:lnTo>
                  <a:lnTo>
                    <a:pt x="24577" y="5390"/>
                  </a:lnTo>
                  <a:lnTo>
                    <a:pt x="25439" y="6684"/>
                  </a:lnTo>
                  <a:lnTo>
                    <a:pt x="26302" y="7977"/>
                  </a:lnTo>
                  <a:lnTo>
                    <a:pt x="26733" y="8624"/>
                  </a:lnTo>
                  <a:lnTo>
                    <a:pt x="26948" y="9271"/>
                  </a:lnTo>
                  <a:lnTo>
                    <a:pt x="26948" y="9271"/>
                  </a:lnTo>
                  <a:lnTo>
                    <a:pt x="27811" y="9271"/>
                  </a:lnTo>
                  <a:lnTo>
                    <a:pt x="27811" y="9271"/>
                  </a:lnTo>
                  <a:lnTo>
                    <a:pt x="28242" y="8840"/>
                  </a:lnTo>
                  <a:lnTo>
                    <a:pt x="28457" y="8408"/>
                  </a:lnTo>
                  <a:lnTo>
                    <a:pt x="28889" y="8193"/>
                  </a:lnTo>
                  <a:lnTo>
                    <a:pt x="29320" y="7977"/>
                  </a:lnTo>
                  <a:lnTo>
                    <a:pt x="29320" y="7977"/>
                  </a:lnTo>
                  <a:lnTo>
                    <a:pt x="29320" y="7330"/>
                  </a:lnTo>
                  <a:lnTo>
                    <a:pt x="29104" y="7115"/>
                  </a:lnTo>
                  <a:lnTo>
                    <a:pt x="28673" y="6684"/>
                  </a:lnTo>
                  <a:lnTo>
                    <a:pt x="28026" y="6253"/>
                  </a:lnTo>
                  <a:lnTo>
                    <a:pt x="28026" y="6037"/>
                  </a:lnTo>
                  <a:lnTo>
                    <a:pt x="28026" y="5606"/>
                  </a:lnTo>
                  <a:lnTo>
                    <a:pt x="28026" y="5606"/>
                  </a:lnTo>
                  <a:lnTo>
                    <a:pt x="28673" y="5390"/>
                  </a:lnTo>
                  <a:lnTo>
                    <a:pt x="29104" y="5175"/>
                  </a:lnTo>
                  <a:lnTo>
                    <a:pt x="29104" y="5175"/>
                  </a:lnTo>
                  <a:lnTo>
                    <a:pt x="29751" y="4743"/>
                  </a:lnTo>
                  <a:lnTo>
                    <a:pt x="29967" y="4743"/>
                  </a:lnTo>
                  <a:lnTo>
                    <a:pt x="30182" y="4959"/>
                  </a:lnTo>
                  <a:lnTo>
                    <a:pt x="30182" y="4959"/>
                  </a:lnTo>
                  <a:lnTo>
                    <a:pt x="30829" y="5606"/>
                  </a:lnTo>
                  <a:lnTo>
                    <a:pt x="31044" y="6468"/>
                  </a:lnTo>
                  <a:lnTo>
                    <a:pt x="31907" y="7977"/>
                  </a:lnTo>
                  <a:lnTo>
                    <a:pt x="32338" y="8624"/>
                  </a:lnTo>
                  <a:lnTo>
                    <a:pt x="32769" y="9271"/>
                  </a:lnTo>
                  <a:lnTo>
                    <a:pt x="33631" y="9702"/>
                  </a:lnTo>
                  <a:lnTo>
                    <a:pt x="34709" y="9702"/>
                  </a:lnTo>
                  <a:lnTo>
                    <a:pt x="34709" y="9702"/>
                  </a:lnTo>
                  <a:lnTo>
                    <a:pt x="35356" y="9702"/>
                  </a:lnTo>
                  <a:lnTo>
                    <a:pt x="35572" y="9486"/>
                  </a:lnTo>
                  <a:lnTo>
                    <a:pt x="35572" y="9486"/>
                  </a:lnTo>
                  <a:lnTo>
                    <a:pt x="36003" y="9055"/>
                  </a:lnTo>
                  <a:lnTo>
                    <a:pt x="36434" y="9055"/>
                  </a:lnTo>
                  <a:lnTo>
                    <a:pt x="36434" y="9055"/>
                  </a:lnTo>
                  <a:lnTo>
                    <a:pt x="37081" y="9486"/>
                  </a:lnTo>
                  <a:lnTo>
                    <a:pt x="37943" y="9917"/>
                  </a:lnTo>
                  <a:lnTo>
                    <a:pt x="37943" y="9917"/>
                  </a:lnTo>
                  <a:lnTo>
                    <a:pt x="38590" y="9702"/>
                  </a:lnTo>
                  <a:lnTo>
                    <a:pt x="39237" y="9486"/>
                  </a:lnTo>
                  <a:lnTo>
                    <a:pt x="39883" y="9271"/>
                  </a:lnTo>
                  <a:lnTo>
                    <a:pt x="40746" y="9271"/>
                  </a:lnTo>
                  <a:lnTo>
                    <a:pt x="40746" y="9271"/>
                  </a:lnTo>
                  <a:lnTo>
                    <a:pt x="40961" y="9917"/>
                  </a:lnTo>
                  <a:lnTo>
                    <a:pt x="41177" y="10780"/>
                  </a:lnTo>
                  <a:lnTo>
                    <a:pt x="40961" y="12289"/>
                  </a:lnTo>
                  <a:lnTo>
                    <a:pt x="40315" y="13798"/>
                  </a:lnTo>
                  <a:lnTo>
                    <a:pt x="39668" y="15092"/>
                  </a:lnTo>
                  <a:lnTo>
                    <a:pt x="39668" y="15092"/>
                  </a:lnTo>
                  <a:lnTo>
                    <a:pt x="39237" y="15092"/>
                  </a:lnTo>
                  <a:lnTo>
                    <a:pt x="38806" y="15092"/>
                  </a:lnTo>
                  <a:lnTo>
                    <a:pt x="38159" y="14876"/>
                  </a:lnTo>
                  <a:lnTo>
                    <a:pt x="38159" y="14876"/>
                  </a:lnTo>
                  <a:lnTo>
                    <a:pt x="37512" y="14660"/>
                  </a:lnTo>
                  <a:lnTo>
                    <a:pt x="36865" y="146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32;p18">
              <a:extLst>
                <a:ext uri="{FF2B5EF4-FFF2-40B4-BE49-F238E27FC236}">
                  <a16:creationId xmlns:a16="http://schemas.microsoft.com/office/drawing/2014/main" id="{B144375E-4D14-3FFB-58A4-F680DB174680}"/>
                </a:ext>
              </a:extLst>
            </p:cNvPr>
            <p:cNvSpPr/>
            <p:nvPr/>
          </p:nvSpPr>
          <p:spPr>
            <a:xfrm>
              <a:off x="4885200" y="2485600"/>
              <a:ext cx="269525" cy="404250"/>
            </a:xfrm>
            <a:custGeom>
              <a:avLst/>
              <a:gdLst/>
              <a:ahLst/>
              <a:cxnLst/>
              <a:rect l="l" t="t" r="r" b="b"/>
              <a:pathLst>
                <a:path w="10781" h="16170" fill="none" extrusionOk="0">
                  <a:moveTo>
                    <a:pt x="4097" y="9055"/>
                  </a:moveTo>
                  <a:lnTo>
                    <a:pt x="4097" y="9055"/>
                  </a:lnTo>
                  <a:lnTo>
                    <a:pt x="3881" y="7546"/>
                  </a:lnTo>
                  <a:lnTo>
                    <a:pt x="3450" y="6468"/>
                  </a:lnTo>
                  <a:lnTo>
                    <a:pt x="2803" y="5175"/>
                  </a:lnTo>
                  <a:lnTo>
                    <a:pt x="2157" y="4312"/>
                  </a:lnTo>
                  <a:lnTo>
                    <a:pt x="863" y="2156"/>
                  </a:lnTo>
                  <a:lnTo>
                    <a:pt x="432" y="1078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94" y="1"/>
                  </a:lnTo>
                  <a:lnTo>
                    <a:pt x="1294" y="1"/>
                  </a:lnTo>
                  <a:lnTo>
                    <a:pt x="3666" y="3019"/>
                  </a:lnTo>
                  <a:lnTo>
                    <a:pt x="4744" y="4528"/>
                  </a:lnTo>
                  <a:lnTo>
                    <a:pt x="5391" y="6468"/>
                  </a:lnTo>
                  <a:lnTo>
                    <a:pt x="5391" y="6468"/>
                  </a:lnTo>
                  <a:lnTo>
                    <a:pt x="5822" y="7115"/>
                  </a:lnTo>
                  <a:lnTo>
                    <a:pt x="6468" y="7977"/>
                  </a:lnTo>
                  <a:lnTo>
                    <a:pt x="7762" y="9271"/>
                  </a:lnTo>
                  <a:lnTo>
                    <a:pt x="8409" y="10133"/>
                  </a:lnTo>
                  <a:lnTo>
                    <a:pt x="8840" y="10780"/>
                  </a:lnTo>
                  <a:lnTo>
                    <a:pt x="9055" y="11427"/>
                  </a:lnTo>
                  <a:lnTo>
                    <a:pt x="8840" y="12289"/>
                  </a:lnTo>
                  <a:lnTo>
                    <a:pt x="8840" y="12289"/>
                  </a:lnTo>
                  <a:lnTo>
                    <a:pt x="9487" y="12936"/>
                  </a:lnTo>
                  <a:lnTo>
                    <a:pt x="10133" y="14014"/>
                  </a:lnTo>
                  <a:lnTo>
                    <a:pt x="10780" y="16170"/>
                  </a:lnTo>
                  <a:lnTo>
                    <a:pt x="10780" y="16170"/>
                  </a:lnTo>
                  <a:lnTo>
                    <a:pt x="9702" y="15523"/>
                  </a:lnTo>
                  <a:lnTo>
                    <a:pt x="8624" y="14876"/>
                  </a:lnTo>
                  <a:lnTo>
                    <a:pt x="6900" y="12936"/>
                  </a:lnTo>
                  <a:lnTo>
                    <a:pt x="4097" y="90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33;p18">
              <a:extLst>
                <a:ext uri="{FF2B5EF4-FFF2-40B4-BE49-F238E27FC236}">
                  <a16:creationId xmlns:a16="http://schemas.microsoft.com/office/drawing/2014/main" id="{9626BCF0-DB25-474B-BB14-51F4D22FD0A0}"/>
                </a:ext>
              </a:extLst>
            </p:cNvPr>
            <p:cNvSpPr/>
            <p:nvPr/>
          </p:nvSpPr>
          <p:spPr>
            <a:xfrm>
              <a:off x="5160075" y="1973575"/>
              <a:ext cx="199450" cy="274900"/>
            </a:xfrm>
            <a:custGeom>
              <a:avLst/>
              <a:gdLst/>
              <a:ahLst/>
              <a:cxnLst/>
              <a:rect l="l" t="t" r="r" b="b"/>
              <a:pathLst>
                <a:path w="7978" h="10996" fill="none" extrusionOk="0">
                  <a:moveTo>
                    <a:pt x="7762" y="10565"/>
                  </a:moveTo>
                  <a:lnTo>
                    <a:pt x="7762" y="10565"/>
                  </a:lnTo>
                  <a:lnTo>
                    <a:pt x="7115" y="10780"/>
                  </a:lnTo>
                  <a:lnTo>
                    <a:pt x="6468" y="10996"/>
                  </a:lnTo>
                  <a:lnTo>
                    <a:pt x="5822" y="10780"/>
                  </a:lnTo>
                  <a:lnTo>
                    <a:pt x="5175" y="10565"/>
                  </a:lnTo>
                  <a:lnTo>
                    <a:pt x="3881" y="9918"/>
                  </a:lnTo>
                  <a:lnTo>
                    <a:pt x="3019" y="9055"/>
                  </a:lnTo>
                  <a:lnTo>
                    <a:pt x="3019" y="9055"/>
                  </a:lnTo>
                  <a:lnTo>
                    <a:pt x="3235" y="7978"/>
                  </a:lnTo>
                  <a:lnTo>
                    <a:pt x="3450" y="7546"/>
                  </a:lnTo>
                  <a:lnTo>
                    <a:pt x="3666" y="7331"/>
                  </a:lnTo>
                  <a:lnTo>
                    <a:pt x="3666" y="7331"/>
                  </a:lnTo>
                  <a:lnTo>
                    <a:pt x="2803" y="6037"/>
                  </a:lnTo>
                  <a:lnTo>
                    <a:pt x="1725" y="4959"/>
                  </a:lnTo>
                  <a:lnTo>
                    <a:pt x="863" y="3881"/>
                  </a:lnTo>
                  <a:lnTo>
                    <a:pt x="1" y="2372"/>
                  </a:lnTo>
                  <a:lnTo>
                    <a:pt x="1" y="2372"/>
                  </a:lnTo>
                  <a:lnTo>
                    <a:pt x="863" y="1294"/>
                  </a:lnTo>
                  <a:lnTo>
                    <a:pt x="1941" y="648"/>
                  </a:lnTo>
                  <a:lnTo>
                    <a:pt x="3235" y="216"/>
                  </a:lnTo>
                  <a:lnTo>
                    <a:pt x="5175" y="1"/>
                  </a:lnTo>
                  <a:lnTo>
                    <a:pt x="5175" y="1"/>
                  </a:lnTo>
                  <a:lnTo>
                    <a:pt x="5175" y="648"/>
                  </a:lnTo>
                  <a:lnTo>
                    <a:pt x="5390" y="1079"/>
                  </a:lnTo>
                  <a:lnTo>
                    <a:pt x="5390" y="1510"/>
                  </a:lnTo>
                  <a:lnTo>
                    <a:pt x="5390" y="1510"/>
                  </a:lnTo>
                  <a:lnTo>
                    <a:pt x="4528" y="1510"/>
                  </a:lnTo>
                  <a:lnTo>
                    <a:pt x="4097" y="1726"/>
                  </a:lnTo>
                  <a:lnTo>
                    <a:pt x="3666" y="1941"/>
                  </a:lnTo>
                  <a:lnTo>
                    <a:pt x="3235" y="2372"/>
                  </a:lnTo>
                  <a:lnTo>
                    <a:pt x="3235" y="2372"/>
                  </a:lnTo>
                  <a:lnTo>
                    <a:pt x="4097" y="3666"/>
                  </a:lnTo>
                  <a:lnTo>
                    <a:pt x="5175" y="4744"/>
                  </a:lnTo>
                  <a:lnTo>
                    <a:pt x="6468" y="5390"/>
                  </a:lnTo>
                  <a:lnTo>
                    <a:pt x="7546" y="6037"/>
                  </a:lnTo>
                  <a:lnTo>
                    <a:pt x="7546" y="6037"/>
                  </a:lnTo>
                  <a:lnTo>
                    <a:pt x="7762" y="6468"/>
                  </a:lnTo>
                  <a:lnTo>
                    <a:pt x="7546" y="6468"/>
                  </a:lnTo>
                  <a:lnTo>
                    <a:pt x="6900" y="6684"/>
                  </a:lnTo>
                  <a:lnTo>
                    <a:pt x="6900" y="6684"/>
                  </a:lnTo>
                  <a:lnTo>
                    <a:pt x="6468" y="6684"/>
                  </a:lnTo>
                  <a:lnTo>
                    <a:pt x="6468" y="6684"/>
                  </a:lnTo>
                  <a:lnTo>
                    <a:pt x="6684" y="7115"/>
                  </a:lnTo>
                  <a:lnTo>
                    <a:pt x="6900" y="7546"/>
                  </a:lnTo>
                  <a:lnTo>
                    <a:pt x="7546" y="8624"/>
                  </a:lnTo>
                  <a:lnTo>
                    <a:pt x="7977" y="9487"/>
                  </a:lnTo>
                  <a:lnTo>
                    <a:pt x="7977" y="9918"/>
                  </a:lnTo>
                  <a:lnTo>
                    <a:pt x="7762" y="105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34;p18">
              <a:extLst>
                <a:ext uri="{FF2B5EF4-FFF2-40B4-BE49-F238E27FC236}">
                  <a16:creationId xmlns:a16="http://schemas.microsoft.com/office/drawing/2014/main" id="{2873A278-D294-70A0-312C-4905FE1D9205}"/>
                </a:ext>
              </a:extLst>
            </p:cNvPr>
            <p:cNvSpPr/>
            <p:nvPr/>
          </p:nvSpPr>
          <p:spPr>
            <a:xfrm>
              <a:off x="1678375" y="2415525"/>
              <a:ext cx="91650" cy="194075"/>
            </a:xfrm>
            <a:custGeom>
              <a:avLst/>
              <a:gdLst/>
              <a:ahLst/>
              <a:cxnLst/>
              <a:rect l="l" t="t" r="r" b="b"/>
              <a:pathLst>
                <a:path w="3666" h="7763" extrusionOk="0">
                  <a:moveTo>
                    <a:pt x="3665" y="7762"/>
                  </a:moveTo>
                  <a:lnTo>
                    <a:pt x="3665" y="7762"/>
                  </a:lnTo>
                  <a:lnTo>
                    <a:pt x="647" y="1"/>
                  </a:lnTo>
                  <a:lnTo>
                    <a:pt x="647" y="1"/>
                  </a:lnTo>
                  <a:lnTo>
                    <a:pt x="0" y="3881"/>
                  </a:lnTo>
                  <a:lnTo>
                    <a:pt x="0" y="3881"/>
                  </a:lnTo>
                  <a:lnTo>
                    <a:pt x="647" y="4313"/>
                  </a:lnTo>
                  <a:lnTo>
                    <a:pt x="1294" y="4744"/>
                  </a:lnTo>
                  <a:lnTo>
                    <a:pt x="1294" y="4744"/>
                  </a:lnTo>
                  <a:lnTo>
                    <a:pt x="1294" y="5391"/>
                  </a:lnTo>
                  <a:lnTo>
                    <a:pt x="1294" y="6037"/>
                  </a:lnTo>
                  <a:lnTo>
                    <a:pt x="1941" y="6900"/>
                  </a:lnTo>
                  <a:lnTo>
                    <a:pt x="2803" y="7546"/>
                  </a:lnTo>
                  <a:lnTo>
                    <a:pt x="3234" y="7762"/>
                  </a:lnTo>
                  <a:lnTo>
                    <a:pt x="3665" y="7762"/>
                  </a:lnTo>
                  <a:lnTo>
                    <a:pt x="3665" y="7762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35;p18">
              <a:extLst>
                <a:ext uri="{FF2B5EF4-FFF2-40B4-BE49-F238E27FC236}">
                  <a16:creationId xmlns:a16="http://schemas.microsoft.com/office/drawing/2014/main" id="{7FD7F0A4-F56C-439E-8C87-2E4F7FDF1A1B}"/>
                </a:ext>
              </a:extLst>
            </p:cNvPr>
            <p:cNvSpPr/>
            <p:nvPr/>
          </p:nvSpPr>
          <p:spPr>
            <a:xfrm>
              <a:off x="1699925" y="1294475"/>
              <a:ext cx="1988800" cy="3444025"/>
            </a:xfrm>
            <a:custGeom>
              <a:avLst/>
              <a:gdLst/>
              <a:ahLst/>
              <a:cxnLst/>
              <a:rect l="l" t="t" r="r" b="b"/>
              <a:pathLst>
                <a:path w="79552" h="137761" extrusionOk="0">
                  <a:moveTo>
                    <a:pt x="78689" y="83217"/>
                  </a:moveTo>
                  <a:lnTo>
                    <a:pt x="78689" y="83217"/>
                  </a:lnTo>
                  <a:lnTo>
                    <a:pt x="77396" y="83002"/>
                  </a:lnTo>
                  <a:lnTo>
                    <a:pt x="76318" y="82571"/>
                  </a:lnTo>
                  <a:lnTo>
                    <a:pt x="74378" y="81493"/>
                  </a:lnTo>
                  <a:lnTo>
                    <a:pt x="73300" y="80846"/>
                  </a:lnTo>
                  <a:lnTo>
                    <a:pt x="72222" y="80630"/>
                  </a:lnTo>
                  <a:lnTo>
                    <a:pt x="70928" y="80415"/>
                  </a:lnTo>
                  <a:lnTo>
                    <a:pt x="69204" y="80630"/>
                  </a:lnTo>
                  <a:lnTo>
                    <a:pt x="69204" y="80630"/>
                  </a:lnTo>
                  <a:lnTo>
                    <a:pt x="68773" y="79768"/>
                  </a:lnTo>
                  <a:lnTo>
                    <a:pt x="68126" y="79121"/>
                  </a:lnTo>
                  <a:lnTo>
                    <a:pt x="67263" y="78906"/>
                  </a:lnTo>
                  <a:lnTo>
                    <a:pt x="66186" y="78690"/>
                  </a:lnTo>
                  <a:lnTo>
                    <a:pt x="64461" y="78259"/>
                  </a:lnTo>
                  <a:lnTo>
                    <a:pt x="63814" y="77828"/>
                  </a:lnTo>
                  <a:lnTo>
                    <a:pt x="63167" y="76965"/>
                  </a:lnTo>
                  <a:lnTo>
                    <a:pt x="63167" y="76965"/>
                  </a:lnTo>
                  <a:lnTo>
                    <a:pt x="63167" y="76534"/>
                  </a:lnTo>
                  <a:lnTo>
                    <a:pt x="63167" y="76103"/>
                  </a:lnTo>
                  <a:lnTo>
                    <a:pt x="62736" y="75456"/>
                  </a:lnTo>
                  <a:lnTo>
                    <a:pt x="62305" y="74378"/>
                  </a:lnTo>
                  <a:lnTo>
                    <a:pt x="62089" y="73947"/>
                  </a:lnTo>
                  <a:lnTo>
                    <a:pt x="62089" y="73300"/>
                  </a:lnTo>
                  <a:lnTo>
                    <a:pt x="62089" y="73300"/>
                  </a:lnTo>
                  <a:lnTo>
                    <a:pt x="61443" y="72654"/>
                  </a:lnTo>
                  <a:lnTo>
                    <a:pt x="60796" y="72222"/>
                  </a:lnTo>
                  <a:lnTo>
                    <a:pt x="59934" y="71791"/>
                  </a:lnTo>
                  <a:lnTo>
                    <a:pt x="59071" y="71791"/>
                  </a:lnTo>
                  <a:lnTo>
                    <a:pt x="57346" y="71576"/>
                  </a:lnTo>
                  <a:lnTo>
                    <a:pt x="56484" y="71576"/>
                  </a:lnTo>
                  <a:lnTo>
                    <a:pt x="55837" y="71360"/>
                  </a:lnTo>
                  <a:lnTo>
                    <a:pt x="55837" y="71360"/>
                  </a:lnTo>
                  <a:lnTo>
                    <a:pt x="55191" y="70929"/>
                  </a:lnTo>
                  <a:lnTo>
                    <a:pt x="54759" y="70498"/>
                  </a:lnTo>
                  <a:lnTo>
                    <a:pt x="53897" y="69635"/>
                  </a:lnTo>
                  <a:lnTo>
                    <a:pt x="53250" y="68773"/>
                  </a:lnTo>
                  <a:lnTo>
                    <a:pt x="52604" y="68342"/>
                  </a:lnTo>
                  <a:lnTo>
                    <a:pt x="51957" y="68342"/>
                  </a:lnTo>
                  <a:lnTo>
                    <a:pt x="51957" y="68342"/>
                  </a:lnTo>
                  <a:lnTo>
                    <a:pt x="51741" y="67264"/>
                  </a:lnTo>
                  <a:lnTo>
                    <a:pt x="51310" y="66402"/>
                  </a:lnTo>
                  <a:lnTo>
                    <a:pt x="51310" y="66402"/>
                  </a:lnTo>
                  <a:lnTo>
                    <a:pt x="51094" y="66833"/>
                  </a:lnTo>
                  <a:lnTo>
                    <a:pt x="50663" y="66833"/>
                  </a:lnTo>
                  <a:lnTo>
                    <a:pt x="50232" y="66402"/>
                  </a:lnTo>
                  <a:lnTo>
                    <a:pt x="50232" y="66402"/>
                  </a:lnTo>
                  <a:lnTo>
                    <a:pt x="49801" y="66186"/>
                  </a:lnTo>
                  <a:lnTo>
                    <a:pt x="49154" y="66186"/>
                  </a:lnTo>
                  <a:lnTo>
                    <a:pt x="49154" y="66186"/>
                  </a:lnTo>
                  <a:lnTo>
                    <a:pt x="48292" y="66402"/>
                  </a:lnTo>
                  <a:lnTo>
                    <a:pt x="47430" y="66617"/>
                  </a:lnTo>
                  <a:lnTo>
                    <a:pt x="46567" y="66617"/>
                  </a:lnTo>
                  <a:lnTo>
                    <a:pt x="45705" y="66402"/>
                  </a:lnTo>
                  <a:lnTo>
                    <a:pt x="44196" y="65755"/>
                  </a:lnTo>
                  <a:lnTo>
                    <a:pt x="42471" y="65108"/>
                  </a:lnTo>
                  <a:lnTo>
                    <a:pt x="42471" y="65108"/>
                  </a:lnTo>
                  <a:lnTo>
                    <a:pt x="42040" y="65108"/>
                  </a:lnTo>
                  <a:lnTo>
                    <a:pt x="41609" y="65324"/>
                  </a:lnTo>
                  <a:lnTo>
                    <a:pt x="41609" y="65324"/>
                  </a:lnTo>
                  <a:lnTo>
                    <a:pt x="41393" y="65755"/>
                  </a:lnTo>
                  <a:lnTo>
                    <a:pt x="40746" y="65755"/>
                  </a:lnTo>
                  <a:lnTo>
                    <a:pt x="40746" y="65755"/>
                  </a:lnTo>
                  <a:lnTo>
                    <a:pt x="40746" y="65324"/>
                  </a:lnTo>
                  <a:lnTo>
                    <a:pt x="40962" y="64892"/>
                  </a:lnTo>
                  <a:lnTo>
                    <a:pt x="40962" y="64461"/>
                  </a:lnTo>
                  <a:lnTo>
                    <a:pt x="40531" y="64246"/>
                  </a:lnTo>
                  <a:lnTo>
                    <a:pt x="40531" y="64246"/>
                  </a:lnTo>
                  <a:lnTo>
                    <a:pt x="39884" y="64892"/>
                  </a:lnTo>
                  <a:lnTo>
                    <a:pt x="38806" y="65324"/>
                  </a:lnTo>
                  <a:lnTo>
                    <a:pt x="37944" y="65755"/>
                  </a:lnTo>
                  <a:lnTo>
                    <a:pt x="36866" y="65970"/>
                  </a:lnTo>
                  <a:lnTo>
                    <a:pt x="36866" y="65970"/>
                  </a:lnTo>
                  <a:lnTo>
                    <a:pt x="36219" y="66617"/>
                  </a:lnTo>
                  <a:lnTo>
                    <a:pt x="36003" y="67479"/>
                  </a:lnTo>
                  <a:lnTo>
                    <a:pt x="35572" y="68126"/>
                  </a:lnTo>
                  <a:lnTo>
                    <a:pt x="35141" y="68342"/>
                  </a:lnTo>
                  <a:lnTo>
                    <a:pt x="34710" y="68557"/>
                  </a:lnTo>
                  <a:lnTo>
                    <a:pt x="34710" y="68557"/>
                  </a:lnTo>
                  <a:lnTo>
                    <a:pt x="34279" y="68126"/>
                  </a:lnTo>
                  <a:lnTo>
                    <a:pt x="33632" y="67911"/>
                  </a:lnTo>
                  <a:lnTo>
                    <a:pt x="32554" y="67695"/>
                  </a:lnTo>
                  <a:lnTo>
                    <a:pt x="31261" y="67695"/>
                  </a:lnTo>
                  <a:lnTo>
                    <a:pt x="29967" y="68342"/>
                  </a:lnTo>
                  <a:lnTo>
                    <a:pt x="29967" y="68342"/>
                  </a:lnTo>
                  <a:lnTo>
                    <a:pt x="29320" y="67911"/>
                  </a:lnTo>
                  <a:lnTo>
                    <a:pt x="28674" y="67264"/>
                  </a:lnTo>
                  <a:lnTo>
                    <a:pt x="28242" y="66617"/>
                  </a:lnTo>
                  <a:lnTo>
                    <a:pt x="27811" y="65755"/>
                  </a:lnTo>
                  <a:lnTo>
                    <a:pt x="27811" y="65755"/>
                  </a:lnTo>
                  <a:lnTo>
                    <a:pt x="28242" y="63599"/>
                  </a:lnTo>
                  <a:lnTo>
                    <a:pt x="28674" y="61227"/>
                  </a:lnTo>
                  <a:lnTo>
                    <a:pt x="28674" y="61227"/>
                  </a:lnTo>
                  <a:lnTo>
                    <a:pt x="28027" y="60796"/>
                  </a:lnTo>
                  <a:lnTo>
                    <a:pt x="27380" y="60581"/>
                  </a:lnTo>
                  <a:lnTo>
                    <a:pt x="25871" y="60581"/>
                  </a:lnTo>
                  <a:lnTo>
                    <a:pt x="25871" y="60581"/>
                  </a:lnTo>
                  <a:lnTo>
                    <a:pt x="24577" y="60581"/>
                  </a:lnTo>
                  <a:lnTo>
                    <a:pt x="23284" y="60365"/>
                  </a:lnTo>
                  <a:lnTo>
                    <a:pt x="23284" y="60365"/>
                  </a:lnTo>
                  <a:lnTo>
                    <a:pt x="23931" y="59072"/>
                  </a:lnTo>
                  <a:lnTo>
                    <a:pt x="24577" y="57778"/>
                  </a:lnTo>
                  <a:lnTo>
                    <a:pt x="25009" y="56485"/>
                  </a:lnTo>
                  <a:lnTo>
                    <a:pt x="25440" y="54760"/>
                  </a:lnTo>
                  <a:lnTo>
                    <a:pt x="25440" y="54760"/>
                  </a:lnTo>
                  <a:lnTo>
                    <a:pt x="25224" y="54544"/>
                  </a:lnTo>
                  <a:lnTo>
                    <a:pt x="24793" y="54329"/>
                  </a:lnTo>
                  <a:lnTo>
                    <a:pt x="23931" y="54329"/>
                  </a:lnTo>
                  <a:lnTo>
                    <a:pt x="22422" y="54760"/>
                  </a:lnTo>
                  <a:lnTo>
                    <a:pt x="22422" y="54760"/>
                  </a:lnTo>
                  <a:lnTo>
                    <a:pt x="22206" y="55622"/>
                  </a:lnTo>
                  <a:lnTo>
                    <a:pt x="21775" y="56269"/>
                  </a:lnTo>
                  <a:lnTo>
                    <a:pt x="21128" y="56700"/>
                  </a:lnTo>
                  <a:lnTo>
                    <a:pt x="20481" y="57347"/>
                  </a:lnTo>
                  <a:lnTo>
                    <a:pt x="19835" y="57563"/>
                  </a:lnTo>
                  <a:lnTo>
                    <a:pt x="18972" y="57778"/>
                  </a:lnTo>
                  <a:lnTo>
                    <a:pt x="17894" y="57778"/>
                  </a:lnTo>
                  <a:lnTo>
                    <a:pt x="16816" y="57778"/>
                  </a:lnTo>
                  <a:lnTo>
                    <a:pt x="16816" y="57778"/>
                  </a:lnTo>
                  <a:lnTo>
                    <a:pt x="15738" y="56916"/>
                  </a:lnTo>
                  <a:lnTo>
                    <a:pt x="15307" y="55838"/>
                  </a:lnTo>
                  <a:lnTo>
                    <a:pt x="15092" y="54760"/>
                  </a:lnTo>
                  <a:lnTo>
                    <a:pt x="15092" y="53466"/>
                  </a:lnTo>
                  <a:lnTo>
                    <a:pt x="15307" y="52173"/>
                  </a:lnTo>
                  <a:lnTo>
                    <a:pt x="15738" y="50664"/>
                  </a:lnTo>
                  <a:lnTo>
                    <a:pt x="16385" y="48077"/>
                  </a:lnTo>
                  <a:lnTo>
                    <a:pt x="16385" y="48077"/>
                  </a:lnTo>
                  <a:lnTo>
                    <a:pt x="18110" y="46999"/>
                  </a:lnTo>
                  <a:lnTo>
                    <a:pt x="19835" y="46136"/>
                  </a:lnTo>
                  <a:lnTo>
                    <a:pt x="20912" y="45705"/>
                  </a:lnTo>
                  <a:lnTo>
                    <a:pt x="21990" y="45705"/>
                  </a:lnTo>
                  <a:lnTo>
                    <a:pt x="23068" y="45921"/>
                  </a:lnTo>
                  <a:lnTo>
                    <a:pt x="24362" y="46352"/>
                  </a:lnTo>
                  <a:lnTo>
                    <a:pt x="24362" y="46352"/>
                  </a:lnTo>
                  <a:lnTo>
                    <a:pt x="25009" y="45705"/>
                  </a:lnTo>
                  <a:lnTo>
                    <a:pt x="25871" y="45274"/>
                  </a:lnTo>
                  <a:lnTo>
                    <a:pt x="26949" y="45059"/>
                  </a:lnTo>
                  <a:lnTo>
                    <a:pt x="28027" y="45059"/>
                  </a:lnTo>
                  <a:lnTo>
                    <a:pt x="29105" y="45059"/>
                  </a:lnTo>
                  <a:lnTo>
                    <a:pt x="30183" y="45490"/>
                  </a:lnTo>
                  <a:lnTo>
                    <a:pt x="31045" y="45705"/>
                  </a:lnTo>
                  <a:lnTo>
                    <a:pt x="31692" y="46352"/>
                  </a:lnTo>
                  <a:lnTo>
                    <a:pt x="31692" y="46352"/>
                  </a:lnTo>
                  <a:lnTo>
                    <a:pt x="31692" y="47214"/>
                  </a:lnTo>
                  <a:lnTo>
                    <a:pt x="31476" y="48077"/>
                  </a:lnTo>
                  <a:lnTo>
                    <a:pt x="31476" y="48077"/>
                  </a:lnTo>
                  <a:lnTo>
                    <a:pt x="32554" y="48723"/>
                  </a:lnTo>
                  <a:lnTo>
                    <a:pt x="33416" y="48939"/>
                  </a:lnTo>
                  <a:lnTo>
                    <a:pt x="34279" y="48939"/>
                  </a:lnTo>
                  <a:lnTo>
                    <a:pt x="34279" y="48939"/>
                  </a:lnTo>
                  <a:lnTo>
                    <a:pt x="34063" y="46783"/>
                  </a:lnTo>
                  <a:lnTo>
                    <a:pt x="33848" y="45705"/>
                  </a:lnTo>
                  <a:lnTo>
                    <a:pt x="33848" y="44412"/>
                  </a:lnTo>
                  <a:lnTo>
                    <a:pt x="33848" y="44412"/>
                  </a:lnTo>
                  <a:lnTo>
                    <a:pt x="34494" y="43549"/>
                  </a:lnTo>
                  <a:lnTo>
                    <a:pt x="35357" y="42903"/>
                  </a:lnTo>
                  <a:lnTo>
                    <a:pt x="37297" y="41609"/>
                  </a:lnTo>
                  <a:lnTo>
                    <a:pt x="41393" y="39238"/>
                  </a:lnTo>
                  <a:lnTo>
                    <a:pt x="41393" y="39238"/>
                  </a:lnTo>
                  <a:lnTo>
                    <a:pt x="41393" y="36866"/>
                  </a:lnTo>
                  <a:lnTo>
                    <a:pt x="41393" y="36866"/>
                  </a:lnTo>
                  <a:lnTo>
                    <a:pt x="42471" y="36866"/>
                  </a:lnTo>
                  <a:lnTo>
                    <a:pt x="42471" y="36866"/>
                  </a:lnTo>
                  <a:lnTo>
                    <a:pt x="43118" y="36004"/>
                  </a:lnTo>
                  <a:lnTo>
                    <a:pt x="43549" y="35357"/>
                  </a:lnTo>
                  <a:lnTo>
                    <a:pt x="45058" y="34279"/>
                  </a:lnTo>
                  <a:lnTo>
                    <a:pt x="46783" y="33417"/>
                  </a:lnTo>
                  <a:lnTo>
                    <a:pt x="48723" y="32770"/>
                  </a:lnTo>
                  <a:lnTo>
                    <a:pt x="48723" y="32770"/>
                  </a:lnTo>
                  <a:lnTo>
                    <a:pt x="48939" y="31908"/>
                  </a:lnTo>
                  <a:lnTo>
                    <a:pt x="49370" y="31045"/>
                  </a:lnTo>
                  <a:lnTo>
                    <a:pt x="50017" y="30614"/>
                  </a:lnTo>
                  <a:lnTo>
                    <a:pt x="50879" y="30183"/>
                  </a:lnTo>
                  <a:lnTo>
                    <a:pt x="52819" y="29752"/>
                  </a:lnTo>
                  <a:lnTo>
                    <a:pt x="54544" y="29105"/>
                  </a:lnTo>
                  <a:lnTo>
                    <a:pt x="54544" y="29105"/>
                  </a:lnTo>
                  <a:lnTo>
                    <a:pt x="54113" y="29752"/>
                  </a:lnTo>
                  <a:lnTo>
                    <a:pt x="53897" y="30183"/>
                  </a:lnTo>
                  <a:lnTo>
                    <a:pt x="54113" y="30830"/>
                  </a:lnTo>
                  <a:lnTo>
                    <a:pt x="54113" y="30830"/>
                  </a:lnTo>
                  <a:lnTo>
                    <a:pt x="54975" y="30183"/>
                  </a:lnTo>
                  <a:lnTo>
                    <a:pt x="55837" y="29967"/>
                  </a:lnTo>
                  <a:lnTo>
                    <a:pt x="57778" y="29321"/>
                  </a:lnTo>
                  <a:lnTo>
                    <a:pt x="58640" y="29105"/>
                  </a:lnTo>
                  <a:lnTo>
                    <a:pt x="59502" y="28674"/>
                  </a:lnTo>
                  <a:lnTo>
                    <a:pt x="60149" y="28243"/>
                  </a:lnTo>
                  <a:lnTo>
                    <a:pt x="60580" y="27596"/>
                  </a:lnTo>
                  <a:lnTo>
                    <a:pt x="60580" y="27596"/>
                  </a:lnTo>
                  <a:lnTo>
                    <a:pt x="59934" y="27596"/>
                  </a:lnTo>
                  <a:lnTo>
                    <a:pt x="59071" y="27812"/>
                  </a:lnTo>
                  <a:lnTo>
                    <a:pt x="59071" y="27812"/>
                  </a:lnTo>
                  <a:lnTo>
                    <a:pt x="58424" y="28027"/>
                  </a:lnTo>
                  <a:lnTo>
                    <a:pt x="57778" y="28243"/>
                  </a:lnTo>
                  <a:lnTo>
                    <a:pt x="57131" y="28027"/>
                  </a:lnTo>
                  <a:lnTo>
                    <a:pt x="56700" y="27596"/>
                  </a:lnTo>
                  <a:lnTo>
                    <a:pt x="56700" y="27596"/>
                  </a:lnTo>
                  <a:lnTo>
                    <a:pt x="56700" y="26518"/>
                  </a:lnTo>
                  <a:lnTo>
                    <a:pt x="57131" y="26087"/>
                  </a:lnTo>
                  <a:lnTo>
                    <a:pt x="57562" y="25656"/>
                  </a:lnTo>
                  <a:lnTo>
                    <a:pt x="57778" y="25009"/>
                  </a:lnTo>
                  <a:lnTo>
                    <a:pt x="57778" y="25009"/>
                  </a:lnTo>
                  <a:lnTo>
                    <a:pt x="57562" y="24793"/>
                  </a:lnTo>
                  <a:lnTo>
                    <a:pt x="57346" y="24578"/>
                  </a:lnTo>
                  <a:lnTo>
                    <a:pt x="56700" y="24578"/>
                  </a:lnTo>
                  <a:lnTo>
                    <a:pt x="56700" y="24578"/>
                  </a:lnTo>
                  <a:lnTo>
                    <a:pt x="56269" y="24578"/>
                  </a:lnTo>
                  <a:lnTo>
                    <a:pt x="55837" y="24578"/>
                  </a:lnTo>
                  <a:lnTo>
                    <a:pt x="55837" y="24578"/>
                  </a:lnTo>
                  <a:lnTo>
                    <a:pt x="56053" y="23931"/>
                  </a:lnTo>
                  <a:lnTo>
                    <a:pt x="56700" y="23500"/>
                  </a:lnTo>
                  <a:lnTo>
                    <a:pt x="57131" y="23500"/>
                  </a:lnTo>
                  <a:lnTo>
                    <a:pt x="57778" y="23715"/>
                  </a:lnTo>
                  <a:lnTo>
                    <a:pt x="59071" y="24362"/>
                  </a:lnTo>
                  <a:lnTo>
                    <a:pt x="59934" y="25009"/>
                  </a:lnTo>
                  <a:lnTo>
                    <a:pt x="59934" y="25009"/>
                  </a:lnTo>
                  <a:lnTo>
                    <a:pt x="60149" y="24793"/>
                  </a:lnTo>
                  <a:lnTo>
                    <a:pt x="60149" y="24578"/>
                  </a:lnTo>
                  <a:lnTo>
                    <a:pt x="59718" y="24147"/>
                  </a:lnTo>
                  <a:lnTo>
                    <a:pt x="59502" y="23931"/>
                  </a:lnTo>
                  <a:lnTo>
                    <a:pt x="59287" y="23931"/>
                  </a:lnTo>
                  <a:lnTo>
                    <a:pt x="59502" y="23715"/>
                  </a:lnTo>
                  <a:lnTo>
                    <a:pt x="59502" y="23715"/>
                  </a:lnTo>
                  <a:lnTo>
                    <a:pt x="60365" y="23715"/>
                  </a:lnTo>
                  <a:lnTo>
                    <a:pt x="61227" y="23715"/>
                  </a:lnTo>
                  <a:lnTo>
                    <a:pt x="62736" y="23284"/>
                  </a:lnTo>
                  <a:lnTo>
                    <a:pt x="64030" y="22853"/>
                  </a:lnTo>
                  <a:lnTo>
                    <a:pt x="65539" y="22638"/>
                  </a:lnTo>
                  <a:lnTo>
                    <a:pt x="65539" y="22638"/>
                  </a:lnTo>
                  <a:lnTo>
                    <a:pt x="64676" y="23500"/>
                  </a:lnTo>
                  <a:lnTo>
                    <a:pt x="63598" y="24362"/>
                  </a:lnTo>
                  <a:lnTo>
                    <a:pt x="62736" y="25440"/>
                  </a:lnTo>
                  <a:lnTo>
                    <a:pt x="62521" y="25871"/>
                  </a:lnTo>
                  <a:lnTo>
                    <a:pt x="62521" y="26302"/>
                  </a:lnTo>
                  <a:lnTo>
                    <a:pt x="62521" y="26302"/>
                  </a:lnTo>
                  <a:lnTo>
                    <a:pt x="64030" y="26302"/>
                  </a:lnTo>
                  <a:lnTo>
                    <a:pt x="65323" y="26518"/>
                  </a:lnTo>
                  <a:lnTo>
                    <a:pt x="67910" y="27165"/>
                  </a:lnTo>
                  <a:lnTo>
                    <a:pt x="67910" y="27165"/>
                  </a:lnTo>
                  <a:lnTo>
                    <a:pt x="67910" y="26734"/>
                  </a:lnTo>
                  <a:lnTo>
                    <a:pt x="67910" y="26087"/>
                  </a:lnTo>
                  <a:lnTo>
                    <a:pt x="67695" y="25440"/>
                  </a:lnTo>
                  <a:lnTo>
                    <a:pt x="67910" y="24578"/>
                  </a:lnTo>
                  <a:lnTo>
                    <a:pt x="67910" y="24578"/>
                  </a:lnTo>
                  <a:lnTo>
                    <a:pt x="67479" y="24362"/>
                  </a:lnTo>
                  <a:lnTo>
                    <a:pt x="66832" y="24362"/>
                  </a:lnTo>
                  <a:lnTo>
                    <a:pt x="66401" y="24147"/>
                  </a:lnTo>
                  <a:lnTo>
                    <a:pt x="66186" y="23931"/>
                  </a:lnTo>
                  <a:lnTo>
                    <a:pt x="66186" y="23715"/>
                  </a:lnTo>
                  <a:lnTo>
                    <a:pt x="66186" y="23715"/>
                  </a:lnTo>
                  <a:lnTo>
                    <a:pt x="66617" y="22853"/>
                  </a:lnTo>
                  <a:lnTo>
                    <a:pt x="67048" y="22206"/>
                  </a:lnTo>
                  <a:lnTo>
                    <a:pt x="67263" y="21344"/>
                  </a:lnTo>
                  <a:lnTo>
                    <a:pt x="67479" y="20266"/>
                  </a:lnTo>
                  <a:lnTo>
                    <a:pt x="67479" y="20266"/>
                  </a:lnTo>
                  <a:lnTo>
                    <a:pt x="66401" y="18973"/>
                  </a:lnTo>
                  <a:lnTo>
                    <a:pt x="65754" y="18326"/>
                  </a:lnTo>
                  <a:lnTo>
                    <a:pt x="64892" y="18110"/>
                  </a:lnTo>
                  <a:lnTo>
                    <a:pt x="64892" y="18110"/>
                  </a:lnTo>
                  <a:lnTo>
                    <a:pt x="64676" y="16817"/>
                  </a:lnTo>
                  <a:lnTo>
                    <a:pt x="64461" y="15523"/>
                  </a:lnTo>
                  <a:lnTo>
                    <a:pt x="64245" y="14230"/>
                  </a:lnTo>
                  <a:lnTo>
                    <a:pt x="64030" y="13798"/>
                  </a:lnTo>
                  <a:lnTo>
                    <a:pt x="63598" y="13367"/>
                  </a:lnTo>
                  <a:lnTo>
                    <a:pt x="63598" y="13367"/>
                  </a:lnTo>
                  <a:lnTo>
                    <a:pt x="62736" y="13798"/>
                  </a:lnTo>
                  <a:lnTo>
                    <a:pt x="62089" y="14445"/>
                  </a:lnTo>
                  <a:lnTo>
                    <a:pt x="61227" y="14876"/>
                  </a:lnTo>
                  <a:lnTo>
                    <a:pt x="60796" y="15092"/>
                  </a:lnTo>
                  <a:lnTo>
                    <a:pt x="60149" y="15308"/>
                  </a:lnTo>
                  <a:lnTo>
                    <a:pt x="60149" y="15308"/>
                  </a:lnTo>
                  <a:lnTo>
                    <a:pt x="59502" y="14876"/>
                  </a:lnTo>
                  <a:lnTo>
                    <a:pt x="59287" y="14445"/>
                  </a:lnTo>
                  <a:lnTo>
                    <a:pt x="59287" y="14014"/>
                  </a:lnTo>
                  <a:lnTo>
                    <a:pt x="59287" y="14014"/>
                  </a:lnTo>
                  <a:lnTo>
                    <a:pt x="59287" y="13583"/>
                  </a:lnTo>
                  <a:lnTo>
                    <a:pt x="59502" y="13367"/>
                  </a:lnTo>
                  <a:lnTo>
                    <a:pt x="59718" y="13152"/>
                  </a:lnTo>
                  <a:lnTo>
                    <a:pt x="59718" y="12721"/>
                  </a:lnTo>
                  <a:lnTo>
                    <a:pt x="59718" y="12721"/>
                  </a:lnTo>
                  <a:lnTo>
                    <a:pt x="59071" y="12505"/>
                  </a:lnTo>
                  <a:lnTo>
                    <a:pt x="58640" y="12074"/>
                  </a:lnTo>
                  <a:lnTo>
                    <a:pt x="57562" y="10996"/>
                  </a:lnTo>
                  <a:lnTo>
                    <a:pt x="57562" y="10996"/>
                  </a:lnTo>
                  <a:lnTo>
                    <a:pt x="57131" y="11211"/>
                  </a:lnTo>
                  <a:lnTo>
                    <a:pt x="56484" y="11211"/>
                  </a:lnTo>
                  <a:lnTo>
                    <a:pt x="55406" y="11211"/>
                  </a:lnTo>
                  <a:lnTo>
                    <a:pt x="55406" y="11211"/>
                  </a:lnTo>
                  <a:lnTo>
                    <a:pt x="53897" y="10996"/>
                  </a:lnTo>
                  <a:lnTo>
                    <a:pt x="53897" y="10996"/>
                  </a:lnTo>
                  <a:lnTo>
                    <a:pt x="53466" y="11427"/>
                  </a:lnTo>
                  <a:lnTo>
                    <a:pt x="53035" y="12074"/>
                  </a:lnTo>
                  <a:lnTo>
                    <a:pt x="52604" y="13367"/>
                  </a:lnTo>
                  <a:lnTo>
                    <a:pt x="51741" y="16170"/>
                  </a:lnTo>
                  <a:lnTo>
                    <a:pt x="51310" y="17248"/>
                  </a:lnTo>
                  <a:lnTo>
                    <a:pt x="50879" y="17895"/>
                  </a:lnTo>
                  <a:lnTo>
                    <a:pt x="50448" y="18326"/>
                  </a:lnTo>
                  <a:lnTo>
                    <a:pt x="49801" y="18757"/>
                  </a:lnTo>
                  <a:lnTo>
                    <a:pt x="49154" y="18973"/>
                  </a:lnTo>
                  <a:lnTo>
                    <a:pt x="48292" y="18973"/>
                  </a:lnTo>
                  <a:lnTo>
                    <a:pt x="47214" y="18973"/>
                  </a:lnTo>
                  <a:lnTo>
                    <a:pt x="47214" y="18973"/>
                  </a:lnTo>
                  <a:lnTo>
                    <a:pt x="46352" y="21128"/>
                  </a:lnTo>
                  <a:lnTo>
                    <a:pt x="46136" y="21560"/>
                  </a:lnTo>
                  <a:lnTo>
                    <a:pt x="45705" y="21991"/>
                  </a:lnTo>
                  <a:lnTo>
                    <a:pt x="45274" y="22206"/>
                  </a:lnTo>
                  <a:lnTo>
                    <a:pt x="44627" y="22422"/>
                  </a:lnTo>
                  <a:lnTo>
                    <a:pt x="44627" y="22422"/>
                  </a:lnTo>
                  <a:lnTo>
                    <a:pt x="44196" y="21991"/>
                  </a:lnTo>
                  <a:lnTo>
                    <a:pt x="43980" y="21344"/>
                  </a:lnTo>
                  <a:lnTo>
                    <a:pt x="43980" y="20913"/>
                  </a:lnTo>
                  <a:lnTo>
                    <a:pt x="44196" y="20482"/>
                  </a:lnTo>
                  <a:lnTo>
                    <a:pt x="44627" y="19404"/>
                  </a:lnTo>
                  <a:lnTo>
                    <a:pt x="45058" y="18541"/>
                  </a:lnTo>
                  <a:lnTo>
                    <a:pt x="45058" y="18541"/>
                  </a:lnTo>
                  <a:lnTo>
                    <a:pt x="43980" y="18541"/>
                  </a:lnTo>
                  <a:lnTo>
                    <a:pt x="42902" y="18326"/>
                  </a:lnTo>
                  <a:lnTo>
                    <a:pt x="41393" y="17463"/>
                  </a:lnTo>
                  <a:lnTo>
                    <a:pt x="41393" y="17463"/>
                  </a:lnTo>
                  <a:lnTo>
                    <a:pt x="39884" y="16601"/>
                  </a:lnTo>
                  <a:lnTo>
                    <a:pt x="39022" y="16386"/>
                  </a:lnTo>
                  <a:lnTo>
                    <a:pt x="37944" y="16386"/>
                  </a:lnTo>
                  <a:lnTo>
                    <a:pt x="37944" y="16386"/>
                  </a:lnTo>
                  <a:lnTo>
                    <a:pt x="38159" y="15523"/>
                  </a:lnTo>
                  <a:lnTo>
                    <a:pt x="37944" y="15092"/>
                  </a:lnTo>
                  <a:lnTo>
                    <a:pt x="37513" y="14230"/>
                  </a:lnTo>
                  <a:lnTo>
                    <a:pt x="37513" y="14230"/>
                  </a:lnTo>
                  <a:lnTo>
                    <a:pt x="38591" y="13152"/>
                  </a:lnTo>
                  <a:lnTo>
                    <a:pt x="39884" y="12289"/>
                  </a:lnTo>
                  <a:lnTo>
                    <a:pt x="41178" y="11643"/>
                  </a:lnTo>
                  <a:lnTo>
                    <a:pt x="42687" y="10996"/>
                  </a:lnTo>
                  <a:lnTo>
                    <a:pt x="45920" y="9918"/>
                  </a:lnTo>
                  <a:lnTo>
                    <a:pt x="49154" y="8840"/>
                  </a:lnTo>
                  <a:lnTo>
                    <a:pt x="49154" y="8840"/>
                  </a:lnTo>
                  <a:lnTo>
                    <a:pt x="48723" y="9271"/>
                  </a:lnTo>
                  <a:lnTo>
                    <a:pt x="48292" y="9487"/>
                  </a:lnTo>
                  <a:lnTo>
                    <a:pt x="48076" y="9918"/>
                  </a:lnTo>
                  <a:lnTo>
                    <a:pt x="48076" y="10134"/>
                  </a:lnTo>
                  <a:lnTo>
                    <a:pt x="48076" y="10349"/>
                  </a:lnTo>
                  <a:lnTo>
                    <a:pt x="48076" y="10349"/>
                  </a:lnTo>
                  <a:lnTo>
                    <a:pt x="49154" y="10349"/>
                  </a:lnTo>
                  <a:lnTo>
                    <a:pt x="50232" y="10134"/>
                  </a:lnTo>
                  <a:lnTo>
                    <a:pt x="50232" y="10134"/>
                  </a:lnTo>
                  <a:lnTo>
                    <a:pt x="51526" y="9918"/>
                  </a:lnTo>
                  <a:lnTo>
                    <a:pt x="52172" y="9918"/>
                  </a:lnTo>
                  <a:lnTo>
                    <a:pt x="52819" y="10134"/>
                  </a:lnTo>
                  <a:lnTo>
                    <a:pt x="52819" y="10134"/>
                  </a:lnTo>
                  <a:lnTo>
                    <a:pt x="52604" y="9702"/>
                  </a:lnTo>
                  <a:lnTo>
                    <a:pt x="52388" y="9271"/>
                  </a:lnTo>
                  <a:lnTo>
                    <a:pt x="51741" y="8624"/>
                  </a:lnTo>
                  <a:lnTo>
                    <a:pt x="50879" y="8193"/>
                  </a:lnTo>
                  <a:lnTo>
                    <a:pt x="50663" y="7978"/>
                  </a:lnTo>
                  <a:lnTo>
                    <a:pt x="50663" y="7546"/>
                  </a:lnTo>
                  <a:lnTo>
                    <a:pt x="50663" y="7546"/>
                  </a:lnTo>
                  <a:lnTo>
                    <a:pt x="51526" y="7762"/>
                  </a:lnTo>
                  <a:lnTo>
                    <a:pt x="52388" y="7762"/>
                  </a:lnTo>
                  <a:lnTo>
                    <a:pt x="53250" y="7546"/>
                  </a:lnTo>
                  <a:lnTo>
                    <a:pt x="54113" y="6900"/>
                  </a:lnTo>
                  <a:lnTo>
                    <a:pt x="55406" y="5822"/>
                  </a:lnTo>
                  <a:lnTo>
                    <a:pt x="56484" y="4313"/>
                  </a:lnTo>
                  <a:lnTo>
                    <a:pt x="56484" y="4313"/>
                  </a:lnTo>
                  <a:lnTo>
                    <a:pt x="58209" y="4313"/>
                  </a:lnTo>
                  <a:lnTo>
                    <a:pt x="59718" y="4097"/>
                  </a:lnTo>
                  <a:lnTo>
                    <a:pt x="59718" y="4097"/>
                  </a:lnTo>
                  <a:lnTo>
                    <a:pt x="60796" y="5175"/>
                  </a:lnTo>
                  <a:lnTo>
                    <a:pt x="62089" y="6253"/>
                  </a:lnTo>
                  <a:lnTo>
                    <a:pt x="62089" y="6253"/>
                  </a:lnTo>
                  <a:lnTo>
                    <a:pt x="61443" y="6900"/>
                  </a:lnTo>
                  <a:lnTo>
                    <a:pt x="60796" y="7331"/>
                  </a:lnTo>
                  <a:lnTo>
                    <a:pt x="59071" y="7978"/>
                  </a:lnTo>
                  <a:lnTo>
                    <a:pt x="57131" y="8409"/>
                  </a:lnTo>
                  <a:lnTo>
                    <a:pt x="56269" y="8840"/>
                  </a:lnTo>
                  <a:lnTo>
                    <a:pt x="55622" y="9271"/>
                  </a:lnTo>
                  <a:lnTo>
                    <a:pt x="55622" y="9271"/>
                  </a:lnTo>
                  <a:lnTo>
                    <a:pt x="55837" y="9487"/>
                  </a:lnTo>
                  <a:lnTo>
                    <a:pt x="56269" y="9487"/>
                  </a:lnTo>
                  <a:lnTo>
                    <a:pt x="57131" y="9271"/>
                  </a:lnTo>
                  <a:lnTo>
                    <a:pt x="57131" y="9271"/>
                  </a:lnTo>
                  <a:lnTo>
                    <a:pt x="57778" y="9271"/>
                  </a:lnTo>
                  <a:lnTo>
                    <a:pt x="58640" y="9271"/>
                  </a:lnTo>
                  <a:lnTo>
                    <a:pt x="58640" y="9271"/>
                  </a:lnTo>
                  <a:lnTo>
                    <a:pt x="59502" y="10134"/>
                  </a:lnTo>
                  <a:lnTo>
                    <a:pt x="60580" y="10996"/>
                  </a:lnTo>
                  <a:lnTo>
                    <a:pt x="61874" y="11427"/>
                  </a:lnTo>
                  <a:lnTo>
                    <a:pt x="63598" y="11858"/>
                  </a:lnTo>
                  <a:lnTo>
                    <a:pt x="63598" y="11858"/>
                  </a:lnTo>
                  <a:lnTo>
                    <a:pt x="63598" y="11211"/>
                  </a:lnTo>
                  <a:lnTo>
                    <a:pt x="63383" y="10996"/>
                  </a:lnTo>
                  <a:lnTo>
                    <a:pt x="63167" y="10780"/>
                  </a:lnTo>
                  <a:lnTo>
                    <a:pt x="63383" y="10565"/>
                  </a:lnTo>
                  <a:lnTo>
                    <a:pt x="63383" y="10565"/>
                  </a:lnTo>
                  <a:lnTo>
                    <a:pt x="64245" y="10780"/>
                  </a:lnTo>
                  <a:lnTo>
                    <a:pt x="65108" y="10780"/>
                  </a:lnTo>
                  <a:lnTo>
                    <a:pt x="65539" y="10565"/>
                  </a:lnTo>
                  <a:lnTo>
                    <a:pt x="65970" y="9702"/>
                  </a:lnTo>
                  <a:lnTo>
                    <a:pt x="65970" y="9702"/>
                  </a:lnTo>
                  <a:lnTo>
                    <a:pt x="65754" y="9056"/>
                  </a:lnTo>
                  <a:lnTo>
                    <a:pt x="65539" y="8840"/>
                  </a:lnTo>
                  <a:lnTo>
                    <a:pt x="65108" y="8409"/>
                  </a:lnTo>
                  <a:lnTo>
                    <a:pt x="65108" y="7762"/>
                  </a:lnTo>
                  <a:lnTo>
                    <a:pt x="65108" y="7762"/>
                  </a:lnTo>
                  <a:lnTo>
                    <a:pt x="65323" y="7546"/>
                  </a:lnTo>
                  <a:lnTo>
                    <a:pt x="65754" y="7546"/>
                  </a:lnTo>
                  <a:lnTo>
                    <a:pt x="66186" y="7978"/>
                  </a:lnTo>
                  <a:lnTo>
                    <a:pt x="66832" y="8409"/>
                  </a:lnTo>
                  <a:lnTo>
                    <a:pt x="67048" y="8624"/>
                  </a:lnTo>
                  <a:lnTo>
                    <a:pt x="67263" y="8840"/>
                  </a:lnTo>
                  <a:lnTo>
                    <a:pt x="67263" y="8840"/>
                  </a:lnTo>
                  <a:lnTo>
                    <a:pt x="68988" y="8193"/>
                  </a:lnTo>
                  <a:lnTo>
                    <a:pt x="69635" y="7546"/>
                  </a:lnTo>
                  <a:lnTo>
                    <a:pt x="69850" y="6900"/>
                  </a:lnTo>
                  <a:lnTo>
                    <a:pt x="69850" y="6900"/>
                  </a:lnTo>
                  <a:lnTo>
                    <a:pt x="69204" y="6253"/>
                  </a:lnTo>
                  <a:lnTo>
                    <a:pt x="68341" y="6037"/>
                  </a:lnTo>
                  <a:lnTo>
                    <a:pt x="67479" y="5606"/>
                  </a:lnTo>
                  <a:lnTo>
                    <a:pt x="67048" y="5391"/>
                  </a:lnTo>
                  <a:lnTo>
                    <a:pt x="66832" y="4959"/>
                  </a:lnTo>
                  <a:lnTo>
                    <a:pt x="66832" y="4959"/>
                  </a:lnTo>
                  <a:lnTo>
                    <a:pt x="66832" y="4528"/>
                  </a:lnTo>
                  <a:lnTo>
                    <a:pt x="67048" y="4097"/>
                  </a:lnTo>
                  <a:lnTo>
                    <a:pt x="67048" y="3881"/>
                  </a:lnTo>
                  <a:lnTo>
                    <a:pt x="67048" y="3450"/>
                  </a:lnTo>
                  <a:lnTo>
                    <a:pt x="67048" y="3450"/>
                  </a:lnTo>
                  <a:lnTo>
                    <a:pt x="65970" y="3019"/>
                  </a:lnTo>
                  <a:lnTo>
                    <a:pt x="64676" y="2588"/>
                  </a:lnTo>
                  <a:lnTo>
                    <a:pt x="63598" y="1941"/>
                  </a:lnTo>
                  <a:lnTo>
                    <a:pt x="63167" y="1510"/>
                  </a:lnTo>
                  <a:lnTo>
                    <a:pt x="62952" y="863"/>
                  </a:lnTo>
                  <a:lnTo>
                    <a:pt x="62952" y="863"/>
                  </a:lnTo>
                  <a:lnTo>
                    <a:pt x="59934" y="863"/>
                  </a:lnTo>
                  <a:lnTo>
                    <a:pt x="59934" y="863"/>
                  </a:lnTo>
                  <a:lnTo>
                    <a:pt x="57131" y="863"/>
                  </a:lnTo>
                  <a:lnTo>
                    <a:pt x="55837" y="863"/>
                  </a:lnTo>
                  <a:lnTo>
                    <a:pt x="54544" y="1079"/>
                  </a:lnTo>
                  <a:lnTo>
                    <a:pt x="53682" y="1294"/>
                  </a:lnTo>
                  <a:lnTo>
                    <a:pt x="52819" y="1941"/>
                  </a:lnTo>
                  <a:lnTo>
                    <a:pt x="52388" y="2588"/>
                  </a:lnTo>
                  <a:lnTo>
                    <a:pt x="51957" y="3666"/>
                  </a:lnTo>
                  <a:lnTo>
                    <a:pt x="51957" y="3666"/>
                  </a:lnTo>
                  <a:lnTo>
                    <a:pt x="52172" y="3881"/>
                  </a:lnTo>
                  <a:lnTo>
                    <a:pt x="52388" y="3881"/>
                  </a:lnTo>
                  <a:lnTo>
                    <a:pt x="53035" y="3881"/>
                  </a:lnTo>
                  <a:lnTo>
                    <a:pt x="53466" y="4097"/>
                  </a:lnTo>
                  <a:lnTo>
                    <a:pt x="53466" y="4313"/>
                  </a:lnTo>
                  <a:lnTo>
                    <a:pt x="53466" y="4528"/>
                  </a:lnTo>
                  <a:lnTo>
                    <a:pt x="53466" y="4528"/>
                  </a:lnTo>
                  <a:lnTo>
                    <a:pt x="52819" y="5175"/>
                  </a:lnTo>
                  <a:lnTo>
                    <a:pt x="52172" y="5606"/>
                  </a:lnTo>
                  <a:lnTo>
                    <a:pt x="50448" y="6469"/>
                  </a:lnTo>
                  <a:lnTo>
                    <a:pt x="50448" y="6469"/>
                  </a:lnTo>
                  <a:lnTo>
                    <a:pt x="50232" y="6037"/>
                  </a:lnTo>
                  <a:lnTo>
                    <a:pt x="50448" y="5822"/>
                  </a:lnTo>
                  <a:lnTo>
                    <a:pt x="50663" y="5606"/>
                  </a:lnTo>
                  <a:lnTo>
                    <a:pt x="50663" y="4959"/>
                  </a:lnTo>
                  <a:lnTo>
                    <a:pt x="50663" y="4959"/>
                  </a:lnTo>
                  <a:lnTo>
                    <a:pt x="49801" y="4744"/>
                  </a:lnTo>
                  <a:lnTo>
                    <a:pt x="49370" y="4313"/>
                  </a:lnTo>
                  <a:lnTo>
                    <a:pt x="49370" y="3881"/>
                  </a:lnTo>
                  <a:lnTo>
                    <a:pt x="49370" y="3881"/>
                  </a:lnTo>
                  <a:lnTo>
                    <a:pt x="49585" y="3019"/>
                  </a:lnTo>
                  <a:lnTo>
                    <a:pt x="49585" y="2372"/>
                  </a:lnTo>
                  <a:lnTo>
                    <a:pt x="49801" y="1941"/>
                  </a:lnTo>
                  <a:lnTo>
                    <a:pt x="49801" y="1941"/>
                  </a:lnTo>
                  <a:lnTo>
                    <a:pt x="50663" y="1726"/>
                  </a:lnTo>
                  <a:lnTo>
                    <a:pt x="51741" y="1726"/>
                  </a:lnTo>
                  <a:lnTo>
                    <a:pt x="52819" y="1294"/>
                  </a:lnTo>
                  <a:lnTo>
                    <a:pt x="53035" y="1079"/>
                  </a:lnTo>
                  <a:lnTo>
                    <a:pt x="53250" y="648"/>
                  </a:lnTo>
                  <a:lnTo>
                    <a:pt x="53250" y="648"/>
                  </a:lnTo>
                  <a:lnTo>
                    <a:pt x="52388" y="217"/>
                  </a:lnTo>
                  <a:lnTo>
                    <a:pt x="51741" y="217"/>
                  </a:lnTo>
                  <a:lnTo>
                    <a:pt x="50879" y="432"/>
                  </a:lnTo>
                  <a:lnTo>
                    <a:pt x="50232" y="648"/>
                  </a:lnTo>
                  <a:lnTo>
                    <a:pt x="49154" y="1510"/>
                  </a:lnTo>
                  <a:lnTo>
                    <a:pt x="47861" y="2157"/>
                  </a:lnTo>
                  <a:lnTo>
                    <a:pt x="47861" y="2157"/>
                  </a:lnTo>
                  <a:lnTo>
                    <a:pt x="48076" y="1941"/>
                  </a:lnTo>
                  <a:lnTo>
                    <a:pt x="48292" y="1510"/>
                  </a:lnTo>
                  <a:lnTo>
                    <a:pt x="48507" y="1079"/>
                  </a:lnTo>
                  <a:lnTo>
                    <a:pt x="48507" y="648"/>
                  </a:lnTo>
                  <a:lnTo>
                    <a:pt x="48507" y="648"/>
                  </a:lnTo>
                  <a:lnTo>
                    <a:pt x="47214" y="648"/>
                  </a:lnTo>
                  <a:lnTo>
                    <a:pt x="45920" y="863"/>
                  </a:lnTo>
                  <a:lnTo>
                    <a:pt x="43980" y="1726"/>
                  </a:lnTo>
                  <a:lnTo>
                    <a:pt x="43980" y="1726"/>
                  </a:lnTo>
                  <a:lnTo>
                    <a:pt x="44411" y="2372"/>
                  </a:lnTo>
                  <a:lnTo>
                    <a:pt x="45058" y="2804"/>
                  </a:lnTo>
                  <a:lnTo>
                    <a:pt x="46567" y="3019"/>
                  </a:lnTo>
                  <a:lnTo>
                    <a:pt x="46567" y="3019"/>
                  </a:lnTo>
                  <a:lnTo>
                    <a:pt x="46136" y="3450"/>
                  </a:lnTo>
                  <a:lnTo>
                    <a:pt x="45920" y="3881"/>
                  </a:lnTo>
                  <a:lnTo>
                    <a:pt x="45920" y="4528"/>
                  </a:lnTo>
                  <a:lnTo>
                    <a:pt x="46136" y="5175"/>
                  </a:lnTo>
                  <a:lnTo>
                    <a:pt x="46136" y="5175"/>
                  </a:lnTo>
                  <a:lnTo>
                    <a:pt x="45274" y="5606"/>
                  </a:lnTo>
                  <a:lnTo>
                    <a:pt x="44411" y="6037"/>
                  </a:lnTo>
                  <a:lnTo>
                    <a:pt x="44411" y="6037"/>
                  </a:lnTo>
                  <a:lnTo>
                    <a:pt x="44411" y="5606"/>
                  </a:lnTo>
                  <a:lnTo>
                    <a:pt x="44843" y="5391"/>
                  </a:lnTo>
                  <a:lnTo>
                    <a:pt x="45058" y="5175"/>
                  </a:lnTo>
                  <a:lnTo>
                    <a:pt x="45058" y="4528"/>
                  </a:lnTo>
                  <a:lnTo>
                    <a:pt x="45058" y="4528"/>
                  </a:lnTo>
                  <a:lnTo>
                    <a:pt x="44627" y="4313"/>
                  </a:lnTo>
                  <a:lnTo>
                    <a:pt x="44196" y="4313"/>
                  </a:lnTo>
                  <a:lnTo>
                    <a:pt x="43333" y="4528"/>
                  </a:lnTo>
                  <a:lnTo>
                    <a:pt x="42471" y="5175"/>
                  </a:lnTo>
                  <a:lnTo>
                    <a:pt x="42040" y="6037"/>
                  </a:lnTo>
                  <a:lnTo>
                    <a:pt x="42040" y="6037"/>
                  </a:lnTo>
                  <a:lnTo>
                    <a:pt x="40315" y="6037"/>
                  </a:lnTo>
                  <a:lnTo>
                    <a:pt x="40315" y="6037"/>
                  </a:lnTo>
                  <a:lnTo>
                    <a:pt x="39453" y="6037"/>
                  </a:lnTo>
                  <a:lnTo>
                    <a:pt x="38375" y="5822"/>
                  </a:lnTo>
                  <a:lnTo>
                    <a:pt x="37728" y="5606"/>
                  </a:lnTo>
                  <a:lnTo>
                    <a:pt x="37513" y="5391"/>
                  </a:lnTo>
                  <a:lnTo>
                    <a:pt x="37297" y="4959"/>
                  </a:lnTo>
                  <a:lnTo>
                    <a:pt x="37297" y="4959"/>
                  </a:lnTo>
                  <a:lnTo>
                    <a:pt x="38591" y="5175"/>
                  </a:lnTo>
                  <a:lnTo>
                    <a:pt x="39884" y="5175"/>
                  </a:lnTo>
                  <a:lnTo>
                    <a:pt x="40962" y="4744"/>
                  </a:lnTo>
                  <a:lnTo>
                    <a:pt x="41824" y="4313"/>
                  </a:lnTo>
                  <a:lnTo>
                    <a:pt x="41824" y="4313"/>
                  </a:lnTo>
                  <a:lnTo>
                    <a:pt x="41824" y="3881"/>
                  </a:lnTo>
                  <a:lnTo>
                    <a:pt x="41393" y="3666"/>
                  </a:lnTo>
                  <a:lnTo>
                    <a:pt x="41178" y="3450"/>
                  </a:lnTo>
                  <a:lnTo>
                    <a:pt x="40962" y="3019"/>
                  </a:lnTo>
                  <a:lnTo>
                    <a:pt x="40962" y="3019"/>
                  </a:lnTo>
                  <a:lnTo>
                    <a:pt x="41178" y="2372"/>
                  </a:lnTo>
                  <a:lnTo>
                    <a:pt x="41824" y="1941"/>
                  </a:lnTo>
                  <a:lnTo>
                    <a:pt x="42471" y="1510"/>
                  </a:lnTo>
                  <a:lnTo>
                    <a:pt x="42902" y="863"/>
                  </a:lnTo>
                  <a:lnTo>
                    <a:pt x="42902" y="863"/>
                  </a:lnTo>
                  <a:lnTo>
                    <a:pt x="42255" y="648"/>
                  </a:lnTo>
                  <a:lnTo>
                    <a:pt x="41824" y="648"/>
                  </a:lnTo>
                  <a:lnTo>
                    <a:pt x="40962" y="1079"/>
                  </a:lnTo>
                  <a:lnTo>
                    <a:pt x="40100" y="1726"/>
                  </a:lnTo>
                  <a:lnTo>
                    <a:pt x="39022" y="1941"/>
                  </a:lnTo>
                  <a:lnTo>
                    <a:pt x="39022" y="1941"/>
                  </a:lnTo>
                  <a:lnTo>
                    <a:pt x="37944" y="1726"/>
                  </a:lnTo>
                  <a:lnTo>
                    <a:pt x="36866" y="1294"/>
                  </a:lnTo>
                  <a:lnTo>
                    <a:pt x="34926" y="432"/>
                  </a:lnTo>
                  <a:lnTo>
                    <a:pt x="34926" y="432"/>
                  </a:lnTo>
                  <a:lnTo>
                    <a:pt x="33632" y="217"/>
                  </a:lnTo>
                  <a:lnTo>
                    <a:pt x="32339" y="1"/>
                  </a:lnTo>
                  <a:lnTo>
                    <a:pt x="31045" y="1"/>
                  </a:lnTo>
                  <a:lnTo>
                    <a:pt x="29751" y="217"/>
                  </a:lnTo>
                  <a:lnTo>
                    <a:pt x="28889" y="648"/>
                  </a:lnTo>
                  <a:lnTo>
                    <a:pt x="27811" y="1294"/>
                  </a:lnTo>
                  <a:lnTo>
                    <a:pt x="26949" y="1941"/>
                  </a:lnTo>
                  <a:lnTo>
                    <a:pt x="26302" y="2804"/>
                  </a:lnTo>
                  <a:lnTo>
                    <a:pt x="26302" y="2804"/>
                  </a:lnTo>
                  <a:lnTo>
                    <a:pt x="26733" y="3019"/>
                  </a:lnTo>
                  <a:lnTo>
                    <a:pt x="27164" y="3019"/>
                  </a:lnTo>
                  <a:lnTo>
                    <a:pt x="28242" y="2804"/>
                  </a:lnTo>
                  <a:lnTo>
                    <a:pt x="28242" y="2804"/>
                  </a:lnTo>
                  <a:lnTo>
                    <a:pt x="29320" y="2588"/>
                  </a:lnTo>
                  <a:lnTo>
                    <a:pt x="29751" y="2588"/>
                  </a:lnTo>
                  <a:lnTo>
                    <a:pt x="30398" y="2804"/>
                  </a:lnTo>
                  <a:lnTo>
                    <a:pt x="30398" y="2804"/>
                  </a:lnTo>
                  <a:lnTo>
                    <a:pt x="29751" y="4097"/>
                  </a:lnTo>
                  <a:lnTo>
                    <a:pt x="29536" y="4528"/>
                  </a:lnTo>
                  <a:lnTo>
                    <a:pt x="29105" y="4959"/>
                  </a:lnTo>
                  <a:lnTo>
                    <a:pt x="29105" y="4959"/>
                  </a:lnTo>
                  <a:lnTo>
                    <a:pt x="28242" y="4744"/>
                  </a:lnTo>
                  <a:lnTo>
                    <a:pt x="27380" y="4528"/>
                  </a:lnTo>
                  <a:lnTo>
                    <a:pt x="25224" y="4528"/>
                  </a:lnTo>
                  <a:lnTo>
                    <a:pt x="23284" y="4313"/>
                  </a:lnTo>
                  <a:lnTo>
                    <a:pt x="22422" y="4097"/>
                  </a:lnTo>
                  <a:lnTo>
                    <a:pt x="21775" y="3666"/>
                  </a:lnTo>
                  <a:lnTo>
                    <a:pt x="21775" y="3666"/>
                  </a:lnTo>
                  <a:lnTo>
                    <a:pt x="21128" y="3881"/>
                  </a:lnTo>
                  <a:lnTo>
                    <a:pt x="21128" y="3881"/>
                  </a:lnTo>
                  <a:lnTo>
                    <a:pt x="17463" y="8193"/>
                  </a:lnTo>
                  <a:lnTo>
                    <a:pt x="14014" y="12721"/>
                  </a:lnTo>
                  <a:lnTo>
                    <a:pt x="10780" y="17463"/>
                  </a:lnTo>
                  <a:lnTo>
                    <a:pt x="7977" y="22422"/>
                  </a:lnTo>
                  <a:lnTo>
                    <a:pt x="5390" y="27596"/>
                  </a:lnTo>
                  <a:lnTo>
                    <a:pt x="3234" y="32770"/>
                  </a:lnTo>
                  <a:lnTo>
                    <a:pt x="1510" y="38375"/>
                  </a:lnTo>
                  <a:lnTo>
                    <a:pt x="1" y="43981"/>
                  </a:lnTo>
                  <a:lnTo>
                    <a:pt x="1" y="43981"/>
                  </a:lnTo>
                  <a:lnTo>
                    <a:pt x="432" y="43765"/>
                  </a:lnTo>
                  <a:lnTo>
                    <a:pt x="863" y="43765"/>
                  </a:lnTo>
                  <a:lnTo>
                    <a:pt x="863" y="43765"/>
                  </a:lnTo>
                  <a:lnTo>
                    <a:pt x="1294" y="44196"/>
                  </a:lnTo>
                  <a:lnTo>
                    <a:pt x="1510" y="44627"/>
                  </a:lnTo>
                  <a:lnTo>
                    <a:pt x="1294" y="45921"/>
                  </a:lnTo>
                  <a:lnTo>
                    <a:pt x="1294" y="45921"/>
                  </a:lnTo>
                  <a:lnTo>
                    <a:pt x="2588" y="48077"/>
                  </a:lnTo>
                  <a:lnTo>
                    <a:pt x="4097" y="50233"/>
                  </a:lnTo>
                  <a:lnTo>
                    <a:pt x="5606" y="52173"/>
                  </a:lnTo>
                  <a:lnTo>
                    <a:pt x="6684" y="54544"/>
                  </a:lnTo>
                  <a:lnTo>
                    <a:pt x="6684" y="54544"/>
                  </a:lnTo>
                  <a:lnTo>
                    <a:pt x="6468" y="54975"/>
                  </a:lnTo>
                  <a:lnTo>
                    <a:pt x="6468" y="55407"/>
                  </a:lnTo>
                  <a:lnTo>
                    <a:pt x="6253" y="55838"/>
                  </a:lnTo>
                  <a:lnTo>
                    <a:pt x="6253" y="56485"/>
                  </a:lnTo>
                  <a:lnTo>
                    <a:pt x="6253" y="56485"/>
                  </a:lnTo>
                  <a:lnTo>
                    <a:pt x="8409" y="57994"/>
                  </a:lnTo>
                  <a:lnTo>
                    <a:pt x="9702" y="58856"/>
                  </a:lnTo>
                  <a:lnTo>
                    <a:pt x="10996" y="59503"/>
                  </a:lnTo>
                  <a:lnTo>
                    <a:pt x="12505" y="60150"/>
                  </a:lnTo>
                  <a:lnTo>
                    <a:pt x="13798" y="60581"/>
                  </a:lnTo>
                  <a:lnTo>
                    <a:pt x="15523" y="60581"/>
                  </a:lnTo>
                  <a:lnTo>
                    <a:pt x="17032" y="60365"/>
                  </a:lnTo>
                  <a:lnTo>
                    <a:pt x="17032" y="60365"/>
                  </a:lnTo>
                  <a:lnTo>
                    <a:pt x="17894" y="60796"/>
                  </a:lnTo>
                  <a:lnTo>
                    <a:pt x="18541" y="61443"/>
                  </a:lnTo>
                  <a:lnTo>
                    <a:pt x="19188" y="62305"/>
                  </a:lnTo>
                  <a:lnTo>
                    <a:pt x="20050" y="62952"/>
                  </a:lnTo>
                  <a:lnTo>
                    <a:pt x="20050" y="62952"/>
                  </a:lnTo>
                  <a:lnTo>
                    <a:pt x="21775" y="63383"/>
                  </a:lnTo>
                  <a:lnTo>
                    <a:pt x="23715" y="64030"/>
                  </a:lnTo>
                  <a:lnTo>
                    <a:pt x="24362" y="64246"/>
                  </a:lnTo>
                  <a:lnTo>
                    <a:pt x="25009" y="64892"/>
                  </a:lnTo>
                  <a:lnTo>
                    <a:pt x="25440" y="65755"/>
                  </a:lnTo>
                  <a:lnTo>
                    <a:pt x="25440" y="66833"/>
                  </a:lnTo>
                  <a:lnTo>
                    <a:pt x="25440" y="66833"/>
                  </a:lnTo>
                  <a:lnTo>
                    <a:pt x="28027" y="68557"/>
                  </a:lnTo>
                  <a:lnTo>
                    <a:pt x="29536" y="69420"/>
                  </a:lnTo>
                  <a:lnTo>
                    <a:pt x="31045" y="70067"/>
                  </a:lnTo>
                  <a:lnTo>
                    <a:pt x="31045" y="70067"/>
                  </a:lnTo>
                  <a:lnTo>
                    <a:pt x="31476" y="68773"/>
                  </a:lnTo>
                  <a:lnTo>
                    <a:pt x="31907" y="68342"/>
                  </a:lnTo>
                  <a:lnTo>
                    <a:pt x="32554" y="68342"/>
                  </a:lnTo>
                  <a:lnTo>
                    <a:pt x="32554" y="68342"/>
                  </a:lnTo>
                  <a:lnTo>
                    <a:pt x="33416" y="69420"/>
                  </a:lnTo>
                  <a:lnTo>
                    <a:pt x="33848" y="70713"/>
                  </a:lnTo>
                  <a:lnTo>
                    <a:pt x="34063" y="72222"/>
                  </a:lnTo>
                  <a:lnTo>
                    <a:pt x="34063" y="73947"/>
                  </a:lnTo>
                  <a:lnTo>
                    <a:pt x="34063" y="73947"/>
                  </a:lnTo>
                  <a:lnTo>
                    <a:pt x="32985" y="75241"/>
                  </a:lnTo>
                  <a:lnTo>
                    <a:pt x="31692" y="76534"/>
                  </a:lnTo>
                  <a:lnTo>
                    <a:pt x="31261" y="77181"/>
                  </a:lnTo>
                  <a:lnTo>
                    <a:pt x="30829" y="77828"/>
                  </a:lnTo>
                  <a:lnTo>
                    <a:pt x="30398" y="78906"/>
                  </a:lnTo>
                  <a:lnTo>
                    <a:pt x="30398" y="79768"/>
                  </a:lnTo>
                  <a:lnTo>
                    <a:pt x="30398" y="79768"/>
                  </a:lnTo>
                  <a:lnTo>
                    <a:pt x="30398" y="80199"/>
                  </a:lnTo>
                  <a:lnTo>
                    <a:pt x="30614" y="80630"/>
                  </a:lnTo>
                  <a:lnTo>
                    <a:pt x="30829" y="80846"/>
                  </a:lnTo>
                  <a:lnTo>
                    <a:pt x="31045" y="81277"/>
                  </a:lnTo>
                  <a:lnTo>
                    <a:pt x="31045" y="81277"/>
                  </a:lnTo>
                  <a:lnTo>
                    <a:pt x="30614" y="81708"/>
                  </a:lnTo>
                  <a:lnTo>
                    <a:pt x="30183" y="81924"/>
                  </a:lnTo>
                  <a:lnTo>
                    <a:pt x="29967" y="82355"/>
                  </a:lnTo>
                  <a:lnTo>
                    <a:pt x="29751" y="83002"/>
                  </a:lnTo>
                  <a:lnTo>
                    <a:pt x="29751" y="83002"/>
                  </a:lnTo>
                  <a:lnTo>
                    <a:pt x="33201" y="88391"/>
                  </a:lnTo>
                  <a:lnTo>
                    <a:pt x="34926" y="90978"/>
                  </a:lnTo>
                  <a:lnTo>
                    <a:pt x="36219" y="93997"/>
                  </a:lnTo>
                  <a:lnTo>
                    <a:pt x="36219" y="93997"/>
                  </a:lnTo>
                  <a:lnTo>
                    <a:pt x="37297" y="94643"/>
                  </a:lnTo>
                  <a:lnTo>
                    <a:pt x="38159" y="95290"/>
                  </a:lnTo>
                  <a:lnTo>
                    <a:pt x="39884" y="95937"/>
                  </a:lnTo>
                  <a:lnTo>
                    <a:pt x="40746" y="96152"/>
                  </a:lnTo>
                  <a:lnTo>
                    <a:pt x="41609" y="96584"/>
                  </a:lnTo>
                  <a:lnTo>
                    <a:pt x="42255" y="97230"/>
                  </a:lnTo>
                  <a:lnTo>
                    <a:pt x="42902" y="98093"/>
                  </a:lnTo>
                  <a:lnTo>
                    <a:pt x="42902" y="98093"/>
                  </a:lnTo>
                  <a:lnTo>
                    <a:pt x="43333" y="99386"/>
                  </a:lnTo>
                  <a:lnTo>
                    <a:pt x="43549" y="100895"/>
                  </a:lnTo>
                  <a:lnTo>
                    <a:pt x="43549" y="104345"/>
                  </a:lnTo>
                  <a:lnTo>
                    <a:pt x="43333" y="108010"/>
                  </a:lnTo>
                  <a:lnTo>
                    <a:pt x="43333" y="109734"/>
                  </a:lnTo>
                  <a:lnTo>
                    <a:pt x="43765" y="111459"/>
                  </a:lnTo>
                  <a:lnTo>
                    <a:pt x="43765" y="111459"/>
                  </a:lnTo>
                  <a:lnTo>
                    <a:pt x="43980" y="113184"/>
                  </a:lnTo>
                  <a:lnTo>
                    <a:pt x="44411" y="115124"/>
                  </a:lnTo>
                  <a:lnTo>
                    <a:pt x="44411" y="117064"/>
                  </a:lnTo>
                  <a:lnTo>
                    <a:pt x="44196" y="117927"/>
                  </a:lnTo>
                  <a:lnTo>
                    <a:pt x="43980" y="118789"/>
                  </a:lnTo>
                  <a:lnTo>
                    <a:pt x="43980" y="118789"/>
                  </a:lnTo>
                  <a:lnTo>
                    <a:pt x="44411" y="119220"/>
                  </a:lnTo>
                  <a:lnTo>
                    <a:pt x="44627" y="120083"/>
                  </a:lnTo>
                  <a:lnTo>
                    <a:pt x="45058" y="121807"/>
                  </a:lnTo>
                  <a:lnTo>
                    <a:pt x="45274" y="123532"/>
                  </a:lnTo>
                  <a:lnTo>
                    <a:pt x="45705" y="124179"/>
                  </a:lnTo>
                  <a:lnTo>
                    <a:pt x="46352" y="124825"/>
                  </a:lnTo>
                  <a:lnTo>
                    <a:pt x="46352" y="124825"/>
                  </a:lnTo>
                  <a:lnTo>
                    <a:pt x="46352" y="123963"/>
                  </a:lnTo>
                  <a:lnTo>
                    <a:pt x="46352" y="123532"/>
                  </a:lnTo>
                  <a:lnTo>
                    <a:pt x="46567" y="123316"/>
                  </a:lnTo>
                  <a:lnTo>
                    <a:pt x="46567" y="123316"/>
                  </a:lnTo>
                  <a:lnTo>
                    <a:pt x="46998" y="124179"/>
                  </a:lnTo>
                  <a:lnTo>
                    <a:pt x="46998" y="125472"/>
                  </a:lnTo>
                  <a:lnTo>
                    <a:pt x="46998" y="125472"/>
                  </a:lnTo>
                  <a:lnTo>
                    <a:pt x="46783" y="125688"/>
                  </a:lnTo>
                  <a:lnTo>
                    <a:pt x="46567" y="125688"/>
                  </a:lnTo>
                  <a:lnTo>
                    <a:pt x="46136" y="125688"/>
                  </a:lnTo>
                  <a:lnTo>
                    <a:pt x="46136" y="125903"/>
                  </a:lnTo>
                  <a:lnTo>
                    <a:pt x="46136" y="125903"/>
                  </a:lnTo>
                  <a:lnTo>
                    <a:pt x="46352" y="126981"/>
                  </a:lnTo>
                  <a:lnTo>
                    <a:pt x="46352" y="128275"/>
                  </a:lnTo>
                  <a:lnTo>
                    <a:pt x="46352" y="128275"/>
                  </a:lnTo>
                  <a:lnTo>
                    <a:pt x="46567" y="128490"/>
                  </a:lnTo>
                  <a:lnTo>
                    <a:pt x="46998" y="128706"/>
                  </a:lnTo>
                  <a:lnTo>
                    <a:pt x="47214" y="128922"/>
                  </a:lnTo>
                  <a:lnTo>
                    <a:pt x="47430" y="129137"/>
                  </a:lnTo>
                  <a:lnTo>
                    <a:pt x="47430" y="129137"/>
                  </a:lnTo>
                  <a:lnTo>
                    <a:pt x="47214" y="129784"/>
                  </a:lnTo>
                  <a:lnTo>
                    <a:pt x="46998" y="130215"/>
                  </a:lnTo>
                  <a:lnTo>
                    <a:pt x="46998" y="130215"/>
                  </a:lnTo>
                  <a:lnTo>
                    <a:pt x="47430" y="131293"/>
                  </a:lnTo>
                  <a:lnTo>
                    <a:pt x="48076" y="131940"/>
                  </a:lnTo>
                  <a:lnTo>
                    <a:pt x="48723" y="132802"/>
                  </a:lnTo>
                  <a:lnTo>
                    <a:pt x="49370" y="133880"/>
                  </a:lnTo>
                  <a:lnTo>
                    <a:pt x="49370" y="133880"/>
                  </a:lnTo>
                  <a:lnTo>
                    <a:pt x="50017" y="134096"/>
                  </a:lnTo>
                  <a:lnTo>
                    <a:pt x="50663" y="134742"/>
                  </a:lnTo>
                  <a:lnTo>
                    <a:pt x="51741" y="135820"/>
                  </a:lnTo>
                  <a:lnTo>
                    <a:pt x="51741" y="135820"/>
                  </a:lnTo>
                  <a:lnTo>
                    <a:pt x="52819" y="136036"/>
                  </a:lnTo>
                  <a:lnTo>
                    <a:pt x="53682" y="136467"/>
                  </a:lnTo>
                  <a:lnTo>
                    <a:pt x="55837" y="137329"/>
                  </a:lnTo>
                  <a:lnTo>
                    <a:pt x="56700" y="137545"/>
                  </a:lnTo>
                  <a:lnTo>
                    <a:pt x="57778" y="137761"/>
                  </a:lnTo>
                  <a:lnTo>
                    <a:pt x="58640" y="137545"/>
                  </a:lnTo>
                  <a:lnTo>
                    <a:pt x="59502" y="136898"/>
                  </a:lnTo>
                  <a:lnTo>
                    <a:pt x="59502" y="136898"/>
                  </a:lnTo>
                  <a:lnTo>
                    <a:pt x="56484" y="134958"/>
                  </a:lnTo>
                  <a:lnTo>
                    <a:pt x="55191" y="133880"/>
                  </a:lnTo>
                  <a:lnTo>
                    <a:pt x="54759" y="133233"/>
                  </a:lnTo>
                  <a:lnTo>
                    <a:pt x="54328" y="132371"/>
                  </a:lnTo>
                  <a:lnTo>
                    <a:pt x="54328" y="132371"/>
                  </a:lnTo>
                  <a:lnTo>
                    <a:pt x="54975" y="131724"/>
                  </a:lnTo>
                  <a:lnTo>
                    <a:pt x="55191" y="130862"/>
                  </a:lnTo>
                  <a:lnTo>
                    <a:pt x="56053" y="129137"/>
                  </a:lnTo>
                  <a:lnTo>
                    <a:pt x="56053" y="129137"/>
                  </a:lnTo>
                  <a:lnTo>
                    <a:pt x="55406" y="128706"/>
                  </a:lnTo>
                  <a:lnTo>
                    <a:pt x="54759" y="128490"/>
                  </a:lnTo>
                  <a:lnTo>
                    <a:pt x="54113" y="128275"/>
                  </a:lnTo>
                  <a:lnTo>
                    <a:pt x="53897" y="127844"/>
                  </a:lnTo>
                  <a:lnTo>
                    <a:pt x="53682" y="127628"/>
                  </a:lnTo>
                  <a:lnTo>
                    <a:pt x="53682" y="127628"/>
                  </a:lnTo>
                  <a:lnTo>
                    <a:pt x="54328" y="126766"/>
                  </a:lnTo>
                  <a:lnTo>
                    <a:pt x="54759" y="125688"/>
                  </a:lnTo>
                  <a:lnTo>
                    <a:pt x="55622" y="123532"/>
                  </a:lnTo>
                  <a:lnTo>
                    <a:pt x="55622" y="123532"/>
                  </a:lnTo>
                  <a:lnTo>
                    <a:pt x="54975" y="123532"/>
                  </a:lnTo>
                  <a:lnTo>
                    <a:pt x="54544" y="123316"/>
                  </a:lnTo>
                  <a:lnTo>
                    <a:pt x="54113" y="122885"/>
                  </a:lnTo>
                  <a:lnTo>
                    <a:pt x="53897" y="122454"/>
                  </a:lnTo>
                  <a:lnTo>
                    <a:pt x="53897" y="122454"/>
                  </a:lnTo>
                  <a:lnTo>
                    <a:pt x="54759" y="122454"/>
                  </a:lnTo>
                  <a:lnTo>
                    <a:pt x="54759" y="122454"/>
                  </a:lnTo>
                  <a:lnTo>
                    <a:pt x="55622" y="122454"/>
                  </a:lnTo>
                  <a:lnTo>
                    <a:pt x="56269" y="122238"/>
                  </a:lnTo>
                  <a:lnTo>
                    <a:pt x="56269" y="122238"/>
                  </a:lnTo>
                  <a:lnTo>
                    <a:pt x="56269" y="120945"/>
                  </a:lnTo>
                  <a:lnTo>
                    <a:pt x="56269" y="120514"/>
                  </a:lnTo>
                  <a:lnTo>
                    <a:pt x="56484" y="120083"/>
                  </a:lnTo>
                  <a:lnTo>
                    <a:pt x="56484" y="120083"/>
                  </a:lnTo>
                  <a:lnTo>
                    <a:pt x="57993" y="120083"/>
                  </a:lnTo>
                  <a:lnTo>
                    <a:pt x="59071" y="119867"/>
                  </a:lnTo>
                  <a:lnTo>
                    <a:pt x="59934" y="119220"/>
                  </a:lnTo>
                  <a:lnTo>
                    <a:pt x="60149" y="118573"/>
                  </a:lnTo>
                  <a:lnTo>
                    <a:pt x="60365" y="117496"/>
                  </a:lnTo>
                  <a:lnTo>
                    <a:pt x="60149" y="116633"/>
                  </a:lnTo>
                  <a:lnTo>
                    <a:pt x="59718" y="115986"/>
                  </a:lnTo>
                  <a:lnTo>
                    <a:pt x="59071" y="115340"/>
                  </a:lnTo>
                  <a:lnTo>
                    <a:pt x="59071" y="115340"/>
                  </a:lnTo>
                  <a:lnTo>
                    <a:pt x="59718" y="115340"/>
                  </a:lnTo>
                  <a:lnTo>
                    <a:pt x="60365" y="115555"/>
                  </a:lnTo>
                  <a:lnTo>
                    <a:pt x="61227" y="115771"/>
                  </a:lnTo>
                  <a:lnTo>
                    <a:pt x="62089" y="115771"/>
                  </a:lnTo>
                  <a:lnTo>
                    <a:pt x="62089" y="115771"/>
                  </a:lnTo>
                  <a:lnTo>
                    <a:pt x="62521" y="115555"/>
                  </a:lnTo>
                  <a:lnTo>
                    <a:pt x="62952" y="115124"/>
                  </a:lnTo>
                  <a:lnTo>
                    <a:pt x="63383" y="114046"/>
                  </a:lnTo>
                  <a:lnTo>
                    <a:pt x="63814" y="112968"/>
                  </a:lnTo>
                  <a:lnTo>
                    <a:pt x="64245" y="111459"/>
                  </a:lnTo>
                  <a:lnTo>
                    <a:pt x="64245" y="111459"/>
                  </a:lnTo>
                  <a:lnTo>
                    <a:pt x="65323" y="110381"/>
                  </a:lnTo>
                  <a:lnTo>
                    <a:pt x="66401" y="109088"/>
                  </a:lnTo>
                  <a:lnTo>
                    <a:pt x="66832" y="108441"/>
                  </a:lnTo>
                  <a:lnTo>
                    <a:pt x="67048" y="107579"/>
                  </a:lnTo>
                  <a:lnTo>
                    <a:pt x="67048" y="106716"/>
                  </a:lnTo>
                  <a:lnTo>
                    <a:pt x="66617" y="105638"/>
                  </a:lnTo>
                  <a:lnTo>
                    <a:pt x="66617" y="105638"/>
                  </a:lnTo>
                  <a:lnTo>
                    <a:pt x="67910" y="104560"/>
                  </a:lnTo>
                  <a:lnTo>
                    <a:pt x="69204" y="103698"/>
                  </a:lnTo>
                  <a:lnTo>
                    <a:pt x="70928" y="103051"/>
                  </a:lnTo>
                  <a:lnTo>
                    <a:pt x="72869" y="102836"/>
                  </a:lnTo>
                  <a:lnTo>
                    <a:pt x="72869" y="102836"/>
                  </a:lnTo>
                  <a:lnTo>
                    <a:pt x="74162" y="100680"/>
                  </a:lnTo>
                  <a:lnTo>
                    <a:pt x="75025" y="98308"/>
                  </a:lnTo>
                  <a:lnTo>
                    <a:pt x="75456" y="97015"/>
                  </a:lnTo>
                  <a:lnTo>
                    <a:pt x="75456" y="95721"/>
                  </a:lnTo>
                  <a:lnTo>
                    <a:pt x="75671" y="94212"/>
                  </a:lnTo>
                  <a:lnTo>
                    <a:pt x="75456" y="92488"/>
                  </a:lnTo>
                  <a:lnTo>
                    <a:pt x="75456" y="92488"/>
                  </a:lnTo>
                  <a:lnTo>
                    <a:pt x="76102" y="91625"/>
                  </a:lnTo>
                  <a:lnTo>
                    <a:pt x="76965" y="90547"/>
                  </a:lnTo>
                  <a:lnTo>
                    <a:pt x="78474" y="88391"/>
                  </a:lnTo>
                  <a:lnTo>
                    <a:pt x="79121" y="87313"/>
                  </a:lnTo>
                  <a:lnTo>
                    <a:pt x="79552" y="86020"/>
                  </a:lnTo>
                  <a:lnTo>
                    <a:pt x="79336" y="84726"/>
                  </a:lnTo>
                  <a:lnTo>
                    <a:pt x="78689" y="83217"/>
                  </a:lnTo>
                  <a:close/>
                  <a:moveTo>
                    <a:pt x="63167" y="7115"/>
                  </a:moveTo>
                  <a:lnTo>
                    <a:pt x="63167" y="7115"/>
                  </a:lnTo>
                  <a:lnTo>
                    <a:pt x="62952" y="7331"/>
                  </a:lnTo>
                  <a:lnTo>
                    <a:pt x="62736" y="7331"/>
                  </a:lnTo>
                  <a:lnTo>
                    <a:pt x="62736" y="7331"/>
                  </a:lnTo>
                  <a:lnTo>
                    <a:pt x="62952" y="7115"/>
                  </a:lnTo>
                  <a:lnTo>
                    <a:pt x="63167" y="711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36;p18">
              <a:extLst>
                <a:ext uri="{FF2B5EF4-FFF2-40B4-BE49-F238E27FC236}">
                  <a16:creationId xmlns:a16="http://schemas.microsoft.com/office/drawing/2014/main" id="{AF215CAF-14A6-E455-1DB8-1AF524861C0D}"/>
                </a:ext>
              </a:extLst>
            </p:cNvPr>
            <p:cNvSpPr/>
            <p:nvPr/>
          </p:nvSpPr>
          <p:spPr>
            <a:xfrm>
              <a:off x="1699925" y="1294475"/>
              <a:ext cx="1988800" cy="3444025"/>
            </a:xfrm>
            <a:custGeom>
              <a:avLst/>
              <a:gdLst/>
              <a:ahLst/>
              <a:cxnLst/>
              <a:rect l="l" t="t" r="r" b="b"/>
              <a:pathLst>
                <a:path w="79552" h="137761" fill="none" extrusionOk="0">
                  <a:moveTo>
                    <a:pt x="78689" y="83217"/>
                  </a:moveTo>
                  <a:lnTo>
                    <a:pt x="78689" y="83217"/>
                  </a:lnTo>
                  <a:lnTo>
                    <a:pt x="77396" y="83002"/>
                  </a:lnTo>
                  <a:lnTo>
                    <a:pt x="76318" y="82571"/>
                  </a:lnTo>
                  <a:lnTo>
                    <a:pt x="74378" y="81493"/>
                  </a:lnTo>
                  <a:lnTo>
                    <a:pt x="73300" y="80846"/>
                  </a:lnTo>
                  <a:lnTo>
                    <a:pt x="72222" y="80630"/>
                  </a:lnTo>
                  <a:lnTo>
                    <a:pt x="70928" y="80415"/>
                  </a:lnTo>
                  <a:lnTo>
                    <a:pt x="69204" y="80630"/>
                  </a:lnTo>
                  <a:lnTo>
                    <a:pt x="69204" y="80630"/>
                  </a:lnTo>
                  <a:lnTo>
                    <a:pt x="68773" y="79768"/>
                  </a:lnTo>
                  <a:lnTo>
                    <a:pt x="68126" y="79121"/>
                  </a:lnTo>
                  <a:lnTo>
                    <a:pt x="67263" y="78906"/>
                  </a:lnTo>
                  <a:lnTo>
                    <a:pt x="66186" y="78690"/>
                  </a:lnTo>
                  <a:lnTo>
                    <a:pt x="64461" y="78259"/>
                  </a:lnTo>
                  <a:lnTo>
                    <a:pt x="63814" y="77828"/>
                  </a:lnTo>
                  <a:lnTo>
                    <a:pt x="63167" y="76965"/>
                  </a:lnTo>
                  <a:lnTo>
                    <a:pt x="63167" y="76965"/>
                  </a:lnTo>
                  <a:lnTo>
                    <a:pt x="63167" y="76534"/>
                  </a:lnTo>
                  <a:lnTo>
                    <a:pt x="63167" y="76103"/>
                  </a:lnTo>
                  <a:lnTo>
                    <a:pt x="62736" y="75456"/>
                  </a:lnTo>
                  <a:lnTo>
                    <a:pt x="62305" y="74378"/>
                  </a:lnTo>
                  <a:lnTo>
                    <a:pt x="62089" y="73947"/>
                  </a:lnTo>
                  <a:lnTo>
                    <a:pt x="62089" y="73300"/>
                  </a:lnTo>
                  <a:lnTo>
                    <a:pt x="62089" y="73300"/>
                  </a:lnTo>
                  <a:lnTo>
                    <a:pt x="61443" y="72654"/>
                  </a:lnTo>
                  <a:lnTo>
                    <a:pt x="60796" y="72222"/>
                  </a:lnTo>
                  <a:lnTo>
                    <a:pt x="59934" y="71791"/>
                  </a:lnTo>
                  <a:lnTo>
                    <a:pt x="59071" y="71791"/>
                  </a:lnTo>
                  <a:lnTo>
                    <a:pt x="57346" y="71576"/>
                  </a:lnTo>
                  <a:lnTo>
                    <a:pt x="56484" y="71576"/>
                  </a:lnTo>
                  <a:lnTo>
                    <a:pt x="55837" y="71360"/>
                  </a:lnTo>
                  <a:lnTo>
                    <a:pt x="55837" y="71360"/>
                  </a:lnTo>
                  <a:lnTo>
                    <a:pt x="55191" y="70929"/>
                  </a:lnTo>
                  <a:lnTo>
                    <a:pt x="54759" y="70498"/>
                  </a:lnTo>
                  <a:lnTo>
                    <a:pt x="53897" y="69635"/>
                  </a:lnTo>
                  <a:lnTo>
                    <a:pt x="53250" y="68773"/>
                  </a:lnTo>
                  <a:lnTo>
                    <a:pt x="52604" y="68342"/>
                  </a:lnTo>
                  <a:lnTo>
                    <a:pt x="51957" y="68342"/>
                  </a:lnTo>
                  <a:lnTo>
                    <a:pt x="51957" y="68342"/>
                  </a:lnTo>
                  <a:lnTo>
                    <a:pt x="51741" y="67264"/>
                  </a:lnTo>
                  <a:lnTo>
                    <a:pt x="51310" y="66402"/>
                  </a:lnTo>
                  <a:lnTo>
                    <a:pt x="51310" y="66402"/>
                  </a:lnTo>
                  <a:lnTo>
                    <a:pt x="51094" y="66833"/>
                  </a:lnTo>
                  <a:lnTo>
                    <a:pt x="50663" y="66833"/>
                  </a:lnTo>
                  <a:lnTo>
                    <a:pt x="50232" y="66402"/>
                  </a:lnTo>
                  <a:lnTo>
                    <a:pt x="50232" y="66402"/>
                  </a:lnTo>
                  <a:lnTo>
                    <a:pt x="49801" y="66186"/>
                  </a:lnTo>
                  <a:lnTo>
                    <a:pt x="49154" y="66186"/>
                  </a:lnTo>
                  <a:lnTo>
                    <a:pt x="49154" y="66186"/>
                  </a:lnTo>
                  <a:lnTo>
                    <a:pt x="48292" y="66402"/>
                  </a:lnTo>
                  <a:lnTo>
                    <a:pt x="47430" y="66617"/>
                  </a:lnTo>
                  <a:lnTo>
                    <a:pt x="46567" y="66617"/>
                  </a:lnTo>
                  <a:lnTo>
                    <a:pt x="45705" y="66402"/>
                  </a:lnTo>
                  <a:lnTo>
                    <a:pt x="44196" y="65755"/>
                  </a:lnTo>
                  <a:lnTo>
                    <a:pt x="42471" y="65108"/>
                  </a:lnTo>
                  <a:lnTo>
                    <a:pt x="42471" y="65108"/>
                  </a:lnTo>
                  <a:lnTo>
                    <a:pt x="42040" y="65108"/>
                  </a:lnTo>
                  <a:lnTo>
                    <a:pt x="41609" y="65324"/>
                  </a:lnTo>
                  <a:lnTo>
                    <a:pt x="41609" y="65324"/>
                  </a:lnTo>
                  <a:lnTo>
                    <a:pt x="41393" y="65755"/>
                  </a:lnTo>
                  <a:lnTo>
                    <a:pt x="40746" y="65755"/>
                  </a:lnTo>
                  <a:lnTo>
                    <a:pt x="40746" y="65755"/>
                  </a:lnTo>
                  <a:lnTo>
                    <a:pt x="40746" y="65324"/>
                  </a:lnTo>
                  <a:lnTo>
                    <a:pt x="40962" y="64892"/>
                  </a:lnTo>
                  <a:lnTo>
                    <a:pt x="40962" y="64461"/>
                  </a:lnTo>
                  <a:lnTo>
                    <a:pt x="40531" y="64246"/>
                  </a:lnTo>
                  <a:lnTo>
                    <a:pt x="40531" y="64246"/>
                  </a:lnTo>
                  <a:lnTo>
                    <a:pt x="39884" y="64892"/>
                  </a:lnTo>
                  <a:lnTo>
                    <a:pt x="38806" y="65324"/>
                  </a:lnTo>
                  <a:lnTo>
                    <a:pt x="37944" y="65755"/>
                  </a:lnTo>
                  <a:lnTo>
                    <a:pt x="36866" y="65970"/>
                  </a:lnTo>
                  <a:lnTo>
                    <a:pt x="36866" y="65970"/>
                  </a:lnTo>
                  <a:lnTo>
                    <a:pt x="36219" y="66617"/>
                  </a:lnTo>
                  <a:lnTo>
                    <a:pt x="36003" y="67479"/>
                  </a:lnTo>
                  <a:lnTo>
                    <a:pt x="35572" y="68126"/>
                  </a:lnTo>
                  <a:lnTo>
                    <a:pt x="35141" y="68342"/>
                  </a:lnTo>
                  <a:lnTo>
                    <a:pt x="34710" y="68557"/>
                  </a:lnTo>
                  <a:lnTo>
                    <a:pt x="34710" y="68557"/>
                  </a:lnTo>
                  <a:lnTo>
                    <a:pt x="34279" y="68126"/>
                  </a:lnTo>
                  <a:lnTo>
                    <a:pt x="33632" y="67911"/>
                  </a:lnTo>
                  <a:lnTo>
                    <a:pt x="32554" y="67695"/>
                  </a:lnTo>
                  <a:lnTo>
                    <a:pt x="31261" y="67695"/>
                  </a:lnTo>
                  <a:lnTo>
                    <a:pt x="29967" y="68342"/>
                  </a:lnTo>
                  <a:lnTo>
                    <a:pt x="29967" y="68342"/>
                  </a:lnTo>
                  <a:lnTo>
                    <a:pt x="29320" y="67911"/>
                  </a:lnTo>
                  <a:lnTo>
                    <a:pt x="28674" y="67264"/>
                  </a:lnTo>
                  <a:lnTo>
                    <a:pt x="28242" y="66617"/>
                  </a:lnTo>
                  <a:lnTo>
                    <a:pt x="27811" y="65755"/>
                  </a:lnTo>
                  <a:lnTo>
                    <a:pt x="27811" y="65755"/>
                  </a:lnTo>
                  <a:lnTo>
                    <a:pt x="28242" y="63599"/>
                  </a:lnTo>
                  <a:lnTo>
                    <a:pt x="28674" y="61227"/>
                  </a:lnTo>
                  <a:lnTo>
                    <a:pt x="28674" y="61227"/>
                  </a:lnTo>
                  <a:lnTo>
                    <a:pt x="28027" y="60796"/>
                  </a:lnTo>
                  <a:lnTo>
                    <a:pt x="27380" y="60581"/>
                  </a:lnTo>
                  <a:lnTo>
                    <a:pt x="25871" y="60581"/>
                  </a:lnTo>
                  <a:lnTo>
                    <a:pt x="25871" y="60581"/>
                  </a:lnTo>
                  <a:lnTo>
                    <a:pt x="24577" y="60581"/>
                  </a:lnTo>
                  <a:lnTo>
                    <a:pt x="23284" y="60365"/>
                  </a:lnTo>
                  <a:lnTo>
                    <a:pt x="23284" y="60365"/>
                  </a:lnTo>
                  <a:lnTo>
                    <a:pt x="23931" y="59072"/>
                  </a:lnTo>
                  <a:lnTo>
                    <a:pt x="24577" y="57778"/>
                  </a:lnTo>
                  <a:lnTo>
                    <a:pt x="25009" y="56485"/>
                  </a:lnTo>
                  <a:lnTo>
                    <a:pt x="25440" y="54760"/>
                  </a:lnTo>
                  <a:lnTo>
                    <a:pt x="25440" y="54760"/>
                  </a:lnTo>
                  <a:lnTo>
                    <a:pt x="25224" y="54544"/>
                  </a:lnTo>
                  <a:lnTo>
                    <a:pt x="24793" y="54329"/>
                  </a:lnTo>
                  <a:lnTo>
                    <a:pt x="23931" y="54329"/>
                  </a:lnTo>
                  <a:lnTo>
                    <a:pt x="22422" y="54760"/>
                  </a:lnTo>
                  <a:lnTo>
                    <a:pt x="22422" y="54760"/>
                  </a:lnTo>
                  <a:lnTo>
                    <a:pt x="22206" y="55622"/>
                  </a:lnTo>
                  <a:lnTo>
                    <a:pt x="21775" y="56269"/>
                  </a:lnTo>
                  <a:lnTo>
                    <a:pt x="21128" y="56700"/>
                  </a:lnTo>
                  <a:lnTo>
                    <a:pt x="20481" y="57347"/>
                  </a:lnTo>
                  <a:lnTo>
                    <a:pt x="19835" y="57563"/>
                  </a:lnTo>
                  <a:lnTo>
                    <a:pt x="18972" y="57778"/>
                  </a:lnTo>
                  <a:lnTo>
                    <a:pt x="17894" y="57778"/>
                  </a:lnTo>
                  <a:lnTo>
                    <a:pt x="16816" y="57778"/>
                  </a:lnTo>
                  <a:lnTo>
                    <a:pt x="16816" y="57778"/>
                  </a:lnTo>
                  <a:lnTo>
                    <a:pt x="15738" y="56916"/>
                  </a:lnTo>
                  <a:lnTo>
                    <a:pt x="15307" y="55838"/>
                  </a:lnTo>
                  <a:lnTo>
                    <a:pt x="15092" y="54760"/>
                  </a:lnTo>
                  <a:lnTo>
                    <a:pt x="15092" y="53466"/>
                  </a:lnTo>
                  <a:lnTo>
                    <a:pt x="15307" y="52173"/>
                  </a:lnTo>
                  <a:lnTo>
                    <a:pt x="15738" y="50664"/>
                  </a:lnTo>
                  <a:lnTo>
                    <a:pt x="16385" y="48077"/>
                  </a:lnTo>
                  <a:lnTo>
                    <a:pt x="16385" y="48077"/>
                  </a:lnTo>
                  <a:lnTo>
                    <a:pt x="18110" y="46999"/>
                  </a:lnTo>
                  <a:lnTo>
                    <a:pt x="19835" y="46136"/>
                  </a:lnTo>
                  <a:lnTo>
                    <a:pt x="20912" y="45705"/>
                  </a:lnTo>
                  <a:lnTo>
                    <a:pt x="21990" y="45705"/>
                  </a:lnTo>
                  <a:lnTo>
                    <a:pt x="23068" y="45921"/>
                  </a:lnTo>
                  <a:lnTo>
                    <a:pt x="24362" y="46352"/>
                  </a:lnTo>
                  <a:lnTo>
                    <a:pt x="24362" y="46352"/>
                  </a:lnTo>
                  <a:lnTo>
                    <a:pt x="25009" y="45705"/>
                  </a:lnTo>
                  <a:lnTo>
                    <a:pt x="25871" y="45274"/>
                  </a:lnTo>
                  <a:lnTo>
                    <a:pt x="26949" y="45059"/>
                  </a:lnTo>
                  <a:lnTo>
                    <a:pt x="28027" y="45059"/>
                  </a:lnTo>
                  <a:lnTo>
                    <a:pt x="29105" y="45059"/>
                  </a:lnTo>
                  <a:lnTo>
                    <a:pt x="30183" y="45490"/>
                  </a:lnTo>
                  <a:lnTo>
                    <a:pt x="31045" y="45705"/>
                  </a:lnTo>
                  <a:lnTo>
                    <a:pt x="31692" y="46352"/>
                  </a:lnTo>
                  <a:lnTo>
                    <a:pt x="31692" y="46352"/>
                  </a:lnTo>
                  <a:lnTo>
                    <a:pt x="31692" y="47214"/>
                  </a:lnTo>
                  <a:lnTo>
                    <a:pt x="31476" y="48077"/>
                  </a:lnTo>
                  <a:lnTo>
                    <a:pt x="31476" y="48077"/>
                  </a:lnTo>
                  <a:lnTo>
                    <a:pt x="32554" y="48723"/>
                  </a:lnTo>
                  <a:lnTo>
                    <a:pt x="33416" y="48939"/>
                  </a:lnTo>
                  <a:lnTo>
                    <a:pt x="34279" y="48939"/>
                  </a:lnTo>
                  <a:lnTo>
                    <a:pt x="34279" y="48939"/>
                  </a:lnTo>
                  <a:lnTo>
                    <a:pt x="34063" y="46783"/>
                  </a:lnTo>
                  <a:lnTo>
                    <a:pt x="33848" y="45705"/>
                  </a:lnTo>
                  <a:lnTo>
                    <a:pt x="33848" y="44412"/>
                  </a:lnTo>
                  <a:lnTo>
                    <a:pt x="33848" y="44412"/>
                  </a:lnTo>
                  <a:lnTo>
                    <a:pt x="34494" y="43549"/>
                  </a:lnTo>
                  <a:lnTo>
                    <a:pt x="35357" y="42903"/>
                  </a:lnTo>
                  <a:lnTo>
                    <a:pt x="37297" y="41609"/>
                  </a:lnTo>
                  <a:lnTo>
                    <a:pt x="41393" y="39238"/>
                  </a:lnTo>
                  <a:lnTo>
                    <a:pt x="41393" y="39238"/>
                  </a:lnTo>
                  <a:lnTo>
                    <a:pt x="41393" y="36866"/>
                  </a:lnTo>
                  <a:lnTo>
                    <a:pt x="41393" y="36866"/>
                  </a:lnTo>
                  <a:lnTo>
                    <a:pt x="42471" y="36866"/>
                  </a:lnTo>
                  <a:lnTo>
                    <a:pt x="42471" y="36866"/>
                  </a:lnTo>
                  <a:lnTo>
                    <a:pt x="43118" y="36004"/>
                  </a:lnTo>
                  <a:lnTo>
                    <a:pt x="43549" y="35357"/>
                  </a:lnTo>
                  <a:lnTo>
                    <a:pt x="45058" y="34279"/>
                  </a:lnTo>
                  <a:lnTo>
                    <a:pt x="46783" y="33417"/>
                  </a:lnTo>
                  <a:lnTo>
                    <a:pt x="48723" y="32770"/>
                  </a:lnTo>
                  <a:lnTo>
                    <a:pt x="48723" y="32770"/>
                  </a:lnTo>
                  <a:lnTo>
                    <a:pt x="48939" y="31908"/>
                  </a:lnTo>
                  <a:lnTo>
                    <a:pt x="49370" y="31045"/>
                  </a:lnTo>
                  <a:lnTo>
                    <a:pt x="50017" y="30614"/>
                  </a:lnTo>
                  <a:lnTo>
                    <a:pt x="50879" y="30183"/>
                  </a:lnTo>
                  <a:lnTo>
                    <a:pt x="52819" y="29752"/>
                  </a:lnTo>
                  <a:lnTo>
                    <a:pt x="54544" y="29105"/>
                  </a:lnTo>
                  <a:lnTo>
                    <a:pt x="54544" y="29105"/>
                  </a:lnTo>
                  <a:lnTo>
                    <a:pt x="54113" y="29752"/>
                  </a:lnTo>
                  <a:lnTo>
                    <a:pt x="53897" y="30183"/>
                  </a:lnTo>
                  <a:lnTo>
                    <a:pt x="54113" y="30830"/>
                  </a:lnTo>
                  <a:lnTo>
                    <a:pt x="54113" y="30830"/>
                  </a:lnTo>
                  <a:lnTo>
                    <a:pt x="54975" y="30183"/>
                  </a:lnTo>
                  <a:lnTo>
                    <a:pt x="55837" y="29967"/>
                  </a:lnTo>
                  <a:lnTo>
                    <a:pt x="57778" y="29321"/>
                  </a:lnTo>
                  <a:lnTo>
                    <a:pt x="58640" y="29105"/>
                  </a:lnTo>
                  <a:lnTo>
                    <a:pt x="59502" y="28674"/>
                  </a:lnTo>
                  <a:lnTo>
                    <a:pt x="60149" y="28243"/>
                  </a:lnTo>
                  <a:lnTo>
                    <a:pt x="60580" y="27596"/>
                  </a:lnTo>
                  <a:lnTo>
                    <a:pt x="60580" y="27596"/>
                  </a:lnTo>
                  <a:lnTo>
                    <a:pt x="59934" y="27596"/>
                  </a:lnTo>
                  <a:lnTo>
                    <a:pt x="59071" y="27812"/>
                  </a:lnTo>
                  <a:lnTo>
                    <a:pt x="59071" y="27812"/>
                  </a:lnTo>
                  <a:lnTo>
                    <a:pt x="58424" y="28027"/>
                  </a:lnTo>
                  <a:lnTo>
                    <a:pt x="57778" y="28243"/>
                  </a:lnTo>
                  <a:lnTo>
                    <a:pt x="57131" y="28027"/>
                  </a:lnTo>
                  <a:lnTo>
                    <a:pt x="56700" y="27596"/>
                  </a:lnTo>
                  <a:lnTo>
                    <a:pt x="56700" y="27596"/>
                  </a:lnTo>
                  <a:lnTo>
                    <a:pt x="56700" y="26518"/>
                  </a:lnTo>
                  <a:lnTo>
                    <a:pt x="57131" y="26087"/>
                  </a:lnTo>
                  <a:lnTo>
                    <a:pt x="57562" y="25656"/>
                  </a:lnTo>
                  <a:lnTo>
                    <a:pt x="57778" y="25009"/>
                  </a:lnTo>
                  <a:lnTo>
                    <a:pt x="57778" y="25009"/>
                  </a:lnTo>
                  <a:lnTo>
                    <a:pt x="57562" y="24793"/>
                  </a:lnTo>
                  <a:lnTo>
                    <a:pt x="57346" y="24578"/>
                  </a:lnTo>
                  <a:lnTo>
                    <a:pt x="56700" y="24578"/>
                  </a:lnTo>
                  <a:lnTo>
                    <a:pt x="56700" y="24578"/>
                  </a:lnTo>
                  <a:lnTo>
                    <a:pt x="56269" y="24578"/>
                  </a:lnTo>
                  <a:lnTo>
                    <a:pt x="55837" y="24578"/>
                  </a:lnTo>
                  <a:lnTo>
                    <a:pt x="55837" y="24578"/>
                  </a:lnTo>
                  <a:lnTo>
                    <a:pt x="56053" y="23931"/>
                  </a:lnTo>
                  <a:lnTo>
                    <a:pt x="56700" y="23500"/>
                  </a:lnTo>
                  <a:lnTo>
                    <a:pt x="57131" y="23500"/>
                  </a:lnTo>
                  <a:lnTo>
                    <a:pt x="57778" y="23715"/>
                  </a:lnTo>
                  <a:lnTo>
                    <a:pt x="59071" y="24362"/>
                  </a:lnTo>
                  <a:lnTo>
                    <a:pt x="59934" y="25009"/>
                  </a:lnTo>
                  <a:lnTo>
                    <a:pt x="59934" y="25009"/>
                  </a:lnTo>
                  <a:lnTo>
                    <a:pt x="60149" y="24793"/>
                  </a:lnTo>
                  <a:lnTo>
                    <a:pt x="60149" y="24578"/>
                  </a:lnTo>
                  <a:lnTo>
                    <a:pt x="59718" y="24147"/>
                  </a:lnTo>
                  <a:lnTo>
                    <a:pt x="59502" y="23931"/>
                  </a:lnTo>
                  <a:lnTo>
                    <a:pt x="59287" y="23931"/>
                  </a:lnTo>
                  <a:lnTo>
                    <a:pt x="59502" y="23715"/>
                  </a:lnTo>
                  <a:lnTo>
                    <a:pt x="59502" y="23715"/>
                  </a:lnTo>
                  <a:lnTo>
                    <a:pt x="60365" y="23715"/>
                  </a:lnTo>
                  <a:lnTo>
                    <a:pt x="61227" y="23715"/>
                  </a:lnTo>
                  <a:lnTo>
                    <a:pt x="62736" y="23284"/>
                  </a:lnTo>
                  <a:lnTo>
                    <a:pt x="64030" y="22853"/>
                  </a:lnTo>
                  <a:lnTo>
                    <a:pt x="65539" y="22638"/>
                  </a:lnTo>
                  <a:lnTo>
                    <a:pt x="65539" y="22638"/>
                  </a:lnTo>
                  <a:lnTo>
                    <a:pt x="64676" y="23500"/>
                  </a:lnTo>
                  <a:lnTo>
                    <a:pt x="63598" y="24362"/>
                  </a:lnTo>
                  <a:lnTo>
                    <a:pt x="62736" y="25440"/>
                  </a:lnTo>
                  <a:lnTo>
                    <a:pt x="62521" y="25871"/>
                  </a:lnTo>
                  <a:lnTo>
                    <a:pt x="62521" y="26302"/>
                  </a:lnTo>
                  <a:lnTo>
                    <a:pt x="62521" y="26302"/>
                  </a:lnTo>
                  <a:lnTo>
                    <a:pt x="64030" y="26302"/>
                  </a:lnTo>
                  <a:lnTo>
                    <a:pt x="65323" y="26518"/>
                  </a:lnTo>
                  <a:lnTo>
                    <a:pt x="67910" y="27165"/>
                  </a:lnTo>
                  <a:lnTo>
                    <a:pt x="67910" y="27165"/>
                  </a:lnTo>
                  <a:lnTo>
                    <a:pt x="67910" y="26734"/>
                  </a:lnTo>
                  <a:lnTo>
                    <a:pt x="67910" y="26087"/>
                  </a:lnTo>
                  <a:lnTo>
                    <a:pt x="67695" y="25440"/>
                  </a:lnTo>
                  <a:lnTo>
                    <a:pt x="67910" y="24578"/>
                  </a:lnTo>
                  <a:lnTo>
                    <a:pt x="67910" y="24578"/>
                  </a:lnTo>
                  <a:lnTo>
                    <a:pt x="67479" y="24362"/>
                  </a:lnTo>
                  <a:lnTo>
                    <a:pt x="66832" y="24362"/>
                  </a:lnTo>
                  <a:lnTo>
                    <a:pt x="66401" y="24147"/>
                  </a:lnTo>
                  <a:lnTo>
                    <a:pt x="66186" y="23931"/>
                  </a:lnTo>
                  <a:lnTo>
                    <a:pt x="66186" y="23715"/>
                  </a:lnTo>
                  <a:lnTo>
                    <a:pt x="66186" y="23715"/>
                  </a:lnTo>
                  <a:lnTo>
                    <a:pt x="66617" y="22853"/>
                  </a:lnTo>
                  <a:lnTo>
                    <a:pt x="67048" y="22206"/>
                  </a:lnTo>
                  <a:lnTo>
                    <a:pt x="67263" y="21344"/>
                  </a:lnTo>
                  <a:lnTo>
                    <a:pt x="67479" y="20266"/>
                  </a:lnTo>
                  <a:lnTo>
                    <a:pt x="67479" y="20266"/>
                  </a:lnTo>
                  <a:lnTo>
                    <a:pt x="66401" y="18973"/>
                  </a:lnTo>
                  <a:lnTo>
                    <a:pt x="65754" y="18326"/>
                  </a:lnTo>
                  <a:lnTo>
                    <a:pt x="64892" y="18110"/>
                  </a:lnTo>
                  <a:lnTo>
                    <a:pt x="64892" y="18110"/>
                  </a:lnTo>
                  <a:lnTo>
                    <a:pt x="64676" y="16817"/>
                  </a:lnTo>
                  <a:lnTo>
                    <a:pt x="64461" y="15523"/>
                  </a:lnTo>
                  <a:lnTo>
                    <a:pt x="64245" y="14230"/>
                  </a:lnTo>
                  <a:lnTo>
                    <a:pt x="64030" y="13798"/>
                  </a:lnTo>
                  <a:lnTo>
                    <a:pt x="63598" y="13367"/>
                  </a:lnTo>
                  <a:lnTo>
                    <a:pt x="63598" y="13367"/>
                  </a:lnTo>
                  <a:lnTo>
                    <a:pt x="62736" y="13798"/>
                  </a:lnTo>
                  <a:lnTo>
                    <a:pt x="62089" y="14445"/>
                  </a:lnTo>
                  <a:lnTo>
                    <a:pt x="61227" y="14876"/>
                  </a:lnTo>
                  <a:lnTo>
                    <a:pt x="60796" y="15092"/>
                  </a:lnTo>
                  <a:lnTo>
                    <a:pt x="60149" y="15308"/>
                  </a:lnTo>
                  <a:lnTo>
                    <a:pt x="60149" y="15308"/>
                  </a:lnTo>
                  <a:lnTo>
                    <a:pt x="59502" y="14876"/>
                  </a:lnTo>
                  <a:lnTo>
                    <a:pt x="59287" y="14445"/>
                  </a:lnTo>
                  <a:lnTo>
                    <a:pt x="59287" y="14014"/>
                  </a:lnTo>
                  <a:lnTo>
                    <a:pt x="59287" y="14014"/>
                  </a:lnTo>
                  <a:lnTo>
                    <a:pt x="59287" y="13583"/>
                  </a:lnTo>
                  <a:lnTo>
                    <a:pt x="59502" y="13367"/>
                  </a:lnTo>
                  <a:lnTo>
                    <a:pt x="59718" y="13152"/>
                  </a:lnTo>
                  <a:lnTo>
                    <a:pt x="59718" y="12721"/>
                  </a:lnTo>
                  <a:lnTo>
                    <a:pt x="59718" y="12721"/>
                  </a:lnTo>
                  <a:lnTo>
                    <a:pt x="59071" y="12505"/>
                  </a:lnTo>
                  <a:lnTo>
                    <a:pt x="58640" y="12074"/>
                  </a:lnTo>
                  <a:lnTo>
                    <a:pt x="57562" y="10996"/>
                  </a:lnTo>
                  <a:lnTo>
                    <a:pt x="57562" y="10996"/>
                  </a:lnTo>
                  <a:lnTo>
                    <a:pt x="57131" y="11211"/>
                  </a:lnTo>
                  <a:lnTo>
                    <a:pt x="56484" y="11211"/>
                  </a:lnTo>
                  <a:lnTo>
                    <a:pt x="55406" y="11211"/>
                  </a:lnTo>
                  <a:lnTo>
                    <a:pt x="55406" y="11211"/>
                  </a:lnTo>
                  <a:lnTo>
                    <a:pt x="53897" y="10996"/>
                  </a:lnTo>
                  <a:lnTo>
                    <a:pt x="53897" y="10996"/>
                  </a:lnTo>
                  <a:lnTo>
                    <a:pt x="53466" y="11427"/>
                  </a:lnTo>
                  <a:lnTo>
                    <a:pt x="53035" y="12074"/>
                  </a:lnTo>
                  <a:lnTo>
                    <a:pt x="52604" y="13367"/>
                  </a:lnTo>
                  <a:lnTo>
                    <a:pt x="51741" y="16170"/>
                  </a:lnTo>
                  <a:lnTo>
                    <a:pt x="51310" y="17248"/>
                  </a:lnTo>
                  <a:lnTo>
                    <a:pt x="50879" y="17895"/>
                  </a:lnTo>
                  <a:lnTo>
                    <a:pt x="50448" y="18326"/>
                  </a:lnTo>
                  <a:lnTo>
                    <a:pt x="49801" y="18757"/>
                  </a:lnTo>
                  <a:lnTo>
                    <a:pt x="49154" y="18973"/>
                  </a:lnTo>
                  <a:lnTo>
                    <a:pt x="48292" y="18973"/>
                  </a:lnTo>
                  <a:lnTo>
                    <a:pt x="47214" y="18973"/>
                  </a:lnTo>
                  <a:lnTo>
                    <a:pt x="47214" y="18973"/>
                  </a:lnTo>
                  <a:lnTo>
                    <a:pt x="46352" y="21128"/>
                  </a:lnTo>
                  <a:lnTo>
                    <a:pt x="46136" y="21560"/>
                  </a:lnTo>
                  <a:lnTo>
                    <a:pt x="45705" y="21991"/>
                  </a:lnTo>
                  <a:lnTo>
                    <a:pt x="45274" y="22206"/>
                  </a:lnTo>
                  <a:lnTo>
                    <a:pt x="44627" y="22422"/>
                  </a:lnTo>
                  <a:lnTo>
                    <a:pt x="44627" y="22422"/>
                  </a:lnTo>
                  <a:lnTo>
                    <a:pt x="44196" y="21991"/>
                  </a:lnTo>
                  <a:lnTo>
                    <a:pt x="43980" y="21344"/>
                  </a:lnTo>
                  <a:lnTo>
                    <a:pt x="43980" y="20913"/>
                  </a:lnTo>
                  <a:lnTo>
                    <a:pt x="44196" y="20482"/>
                  </a:lnTo>
                  <a:lnTo>
                    <a:pt x="44627" y="19404"/>
                  </a:lnTo>
                  <a:lnTo>
                    <a:pt x="45058" y="18541"/>
                  </a:lnTo>
                  <a:lnTo>
                    <a:pt x="45058" y="18541"/>
                  </a:lnTo>
                  <a:lnTo>
                    <a:pt x="43980" y="18541"/>
                  </a:lnTo>
                  <a:lnTo>
                    <a:pt x="42902" y="18326"/>
                  </a:lnTo>
                  <a:lnTo>
                    <a:pt x="41393" y="17463"/>
                  </a:lnTo>
                  <a:lnTo>
                    <a:pt x="41393" y="17463"/>
                  </a:lnTo>
                  <a:lnTo>
                    <a:pt x="39884" y="16601"/>
                  </a:lnTo>
                  <a:lnTo>
                    <a:pt x="39022" y="16386"/>
                  </a:lnTo>
                  <a:lnTo>
                    <a:pt x="37944" y="16386"/>
                  </a:lnTo>
                  <a:lnTo>
                    <a:pt x="37944" y="16386"/>
                  </a:lnTo>
                  <a:lnTo>
                    <a:pt x="38159" y="15523"/>
                  </a:lnTo>
                  <a:lnTo>
                    <a:pt x="37944" y="15092"/>
                  </a:lnTo>
                  <a:lnTo>
                    <a:pt x="37513" y="14230"/>
                  </a:lnTo>
                  <a:lnTo>
                    <a:pt x="37513" y="14230"/>
                  </a:lnTo>
                  <a:lnTo>
                    <a:pt x="38591" y="13152"/>
                  </a:lnTo>
                  <a:lnTo>
                    <a:pt x="39884" y="12289"/>
                  </a:lnTo>
                  <a:lnTo>
                    <a:pt x="41178" y="11643"/>
                  </a:lnTo>
                  <a:lnTo>
                    <a:pt x="42687" y="10996"/>
                  </a:lnTo>
                  <a:lnTo>
                    <a:pt x="45920" y="9918"/>
                  </a:lnTo>
                  <a:lnTo>
                    <a:pt x="49154" y="8840"/>
                  </a:lnTo>
                  <a:lnTo>
                    <a:pt x="49154" y="8840"/>
                  </a:lnTo>
                  <a:lnTo>
                    <a:pt x="48723" y="9271"/>
                  </a:lnTo>
                  <a:lnTo>
                    <a:pt x="48292" y="9487"/>
                  </a:lnTo>
                  <a:lnTo>
                    <a:pt x="48076" y="9918"/>
                  </a:lnTo>
                  <a:lnTo>
                    <a:pt x="48076" y="10134"/>
                  </a:lnTo>
                  <a:lnTo>
                    <a:pt x="48076" y="10349"/>
                  </a:lnTo>
                  <a:lnTo>
                    <a:pt x="48076" y="10349"/>
                  </a:lnTo>
                  <a:lnTo>
                    <a:pt x="49154" y="10349"/>
                  </a:lnTo>
                  <a:lnTo>
                    <a:pt x="50232" y="10134"/>
                  </a:lnTo>
                  <a:lnTo>
                    <a:pt x="50232" y="10134"/>
                  </a:lnTo>
                  <a:lnTo>
                    <a:pt x="51526" y="9918"/>
                  </a:lnTo>
                  <a:lnTo>
                    <a:pt x="52172" y="9918"/>
                  </a:lnTo>
                  <a:lnTo>
                    <a:pt x="52819" y="10134"/>
                  </a:lnTo>
                  <a:lnTo>
                    <a:pt x="52819" y="10134"/>
                  </a:lnTo>
                  <a:lnTo>
                    <a:pt x="52604" y="9702"/>
                  </a:lnTo>
                  <a:lnTo>
                    <a:pt x="52388" y="9271"/>
                  </a:lnTo>
                  <a:lnTo>
                    <a:pt x="51741" y="8624"/>
                  </a:lnTo>
                  <a:lnTo>
                    <a:pt x="50879" y="8193"/>
                  </a:lnTo>
                  <a:lnTo>
                    <a:pt x="50663" y="7978"/>
                  </a:lnTo>
                  <a:lnTo>
                    <a:pt x="50663" y="7546"/>
                  </a:lnTo>
                  <a:lnTo>
                    <a:pt x="50663" y="7546"/>
                  </a:lnTo>
                  <a:lnTo>
                    <a:pt x="51526" y="7762"/>
                  </a:lnTo>
                  <a:lnTo>
                    <a:pt x="52388" y="7762"/>
                  </a:lnTo>
                  <a:lnTo>
                    <a:pt x="53250" y="7546"/>
                  </a:lnTo>
                  <a:lnTo>
                    <a:pt x="54113" y="6900"/>
                  </a:lnTo>
                  <a:lnTo>
                    <a:pt x="55406" y="5822"/>
                  </a:lnTo>
                  <a:lnTo>
                    <a:pt x="56484" y="4313"/>
                  </a:lnTo>
                  <a:lnTo>
                    <a:pt x="56484" y="4313"/>
                  </a:lnTo>
                  <a:lnTo>
                    <a:pt x="58209" y="4313"/>
                  </a:lnTo>
                  <a:lnTo>
                    <a:pt x="59718" y="4097"/>
                  </a:lnTo>
                  <a:lnTo>
                    <a:pt x="59718" y="4097"/>
                  </a:lnTo>
                  <a:lnTo>
                    <a:pt x="60796" y="5175"/>
                  </a:lnTo>
                  <a:lnTo>
                    <a:pt x="62089" y="6253"/>
                  </a:lnTo>
                  <a:lnTo>
                    <a:pt x="62089" y="6253"/>
                  </a:lnTo>
                  <a:lnTo>
                    <a:pt x="61443" y="6900"/>
                  </a:lnTo>
                  <a:lnTo>
                    <a:pt x="60796" y="7331"/>
                  </a:lnTo>
                  <a:lnTo>
                    <a:pt x="59071" y="7978"/>
                  </a:lnTo>
                  <a:lnTo>
                    <a:pt x="57131" y="8409"/>
                  </a:lnTo>
                  <a:lnTo>
                    <a:pt x="56269" y="8840"/>
                  </a:lnTo>
                  <a:lnTo>
                    <a:pt x="55622" y="9271"/>
                  </a:lnTo>
                  <a:lnTo>
                    <a:pt x="55622" y="9271"/>
                  </a:lnTo>
                  <a:lnTo>
                    <a:pt x="55837" y="9487"/>
                  </a:lnTo>
                  <a:lnTo>
                    <a:pt x="56269" y="9487"/>
                  </a:lnTo>
                  <a:lnTo>
                    <a:pt x="57131" y="9271"/>
                  </a:lnTo>
                  <a:lnTo>
                    <a:pt x="57131" y="9271"/>
                  </a:lnTo>
                  <a:lnTo>
                    <a:pt x="57778" y="9271"/>
                  </a:lnTo>
                  <a:lnTo>
                    <a:pt x="58640" y="9271"/>
                  </a:lnTo>
                  <a:lnTo>
                    <a:pt x="58640" y="9271"/>
                  </a:lnTo>
                  <a:lnTo>
                    <a:pt x="59502" y="10134"/>
                  </a:lnTo>
                  <a:lnTo>
                    <a:pt x="60580" y="10996"/>
                  </a:lnTo>
                  <a:lnTo>
                    <a:pt x="61874" y="11427"/>
                  </a:lnTo>
                  <a:lnTo>
                    <a:pt x="63598" y="11858"/>
                  </a:lnTo>
                  <a:lnTo>
                    <a:pt x="63598" y="11858"/>
                  </a:lnTo>
                  <a:lnTo>
                    <a:pt x="63598" y="11211"/>
                  </a:lnTo>
                  <a:lnTo>
                    <a:pt x="63383" y="10996"/>
                  </a:lnTo>
                  <a:lnTo>
                    <a:pt x="63167" y="10780"/>
                  </a:lnTo>
                  <a:lnTo>
                    <a:pt x="63383" y="10565"/>
                  </a:lnTo>
                  <a:lnTo>
                    <a:pt x="63383" y="10565"/>
                  </a:lnTo>
                  <a:lnTo>
                    <a:pt x="64245" y="10780"/>
                  </a:lnTo>
                  <a:lnTo>
                    <a:pt x="65108" y="10780"/>
                  </a:lnTo>
                  <a:lnTo>
                    <a:pt x="65539" y="10565"/>
                  </a:lnTo>
                  <a:lnTo>
                    <a:pt x="65970" y="9702"/>
                  </a:lnTo>
                  <a:lnTo>
                    <a:pt x="65970" y="9702"/>
                  </a:lnTo>
                  <a:lnTo>
                    <a:pt x="65754" y="9056"/>
                  </a:lnTo>
                  <a:lnTo>
                    <a:pt x="65539" y="8840"/>
                  </a:lnTo>
                  <a:lnTo>
                    <a:pt x="65108" y="8409"/>
                  </a:lnTo>
                  <a:lnTo>
                    <a:pt x="65108" y="7762"/>
                  </a:lnTo>
                  <a:lnTo>
                    <a:pt x="65108" y="7762"/>
                  </a:lnTo>
                  <a:lnTo>
                    <a:pt x="65323" y="7546"/>
                  </a:lnTo>
                  <a:lnTo>
                    <a:pt x="65754" y="7546"/>
                  </a:lnTo>
                  <a:lnTo>
                    <a:pt x="66186" y="7978"/>
                  </a:lnTo>
                  <a:lnTo>
                    <a:pt x="66832" y="8409"/>
                  </a:lnTo>
                  <a:lnTo>
                    <a:pt x="67048" y="8624"/>
                  </a:lnTo>
                  <a:lnTo>
                    <a:pt x="67263" y="8840"/>
                  </a:lnTo>
                  <a:lnTo>
                    <a:pt x="67263" y="8840"/>
                  </a:lnTo>
                  <a:lnTo>
                    <a:pt x="68988" y="8193"/>
                  </a:lnTo>
                  <a:lnTo>
                    <a:pt x="69635" y="7546"/>
                  </a:lnTo>
                  <a:lnTo>
                    <a:pt x="69850" y="6900"/>
                  </a:lnTo>
                  <a:lnTo>
                    <a:pt x="69850" y="6900"/>
                  </a:lnTo>
                  <a:lnTo>
                    <a:pt x="69204" y="6253"/>
                  </a:lnTo>
                  <a:lnTo>
                    <a:pt x="68341" y="6037"/>
                  </a:lnTo>
                  <a:lnTo>
                    <a:pt x="67479" y="5606"/>
                  </a:lnTo>
                  <a:lnTo>
                    <a:pt x="67048" y="5391"/>
                  </a:lnTo>
                  <a:lnTo>
                    <a:pt x="66832" y="4959"/>
                  </a:lnTo>
                  <a:lnTo>
                    <a:pt x="66832" y="4959"/>
                  </a:lnTo>
                  <a:lnTo>
                    <a:pt x="66832" y="4528"/>
                  </a:lnTo>
                  <a:lnTo>
                    <a:pt x="67048" y="4097"/>
                  </a:lnTo>
                  <a:lnTo>
                    <a:pt x="67048" y="3881"/>
                  </a:lnTo>
                  <a:lnTo>
                    <a:pt x="67048" y="3450"/>
                  </a:lnTo>
                  <a:lnTo>
                    <a:pt x="67048" y="3450"/>
                  </a:lnTo>
                  <a:lnTo>
                    <a:pt x="65970" y="3019"/>
                  </a:lnTo>
                  <a:lnTo>
                    <a:pt x="64676" y="2588"/>
                  </a:lnTo>
                  <a:lnTo>
                    <a:pt x="63598" y="1941"/>
                  </a:lnTo>
                  <a:lnTo>
                    <a:pt x="63167" y="1510"/>
                  </a:lnTo>
                  <a:lnTo>
                    <a:pt x="62952" y="863"/>
                  </a:lnTo>
                  <a:lnTo>
                    <a:pt x="62952" y="863"/>
                  </a:lnTo>
                  <a:lnTo>
                    <a:pt x="59934" y="863"/>
                  </a:lnTo>
                  <a:lnTo>
                    <a:pt x="59934" y="863"/>
                  </a:lnTo>
                  <a:lnTo>
                    <a:pt x="57131" y="863"/>
                  </a:lnTo>
                  <a:lnTo>
                    <a:pt x="55837" y="863"/>
                  </a:lnTo>
                  <a:lnTo>
                    <a:pt x="54544" y="1079"/>
                  </a:lnTo>
                  <a:lnTo>
                    <a:pt x="53682" y="1294"/>
                  </a:lnTo>
                  <a:lnTo>
                    <a:pt x="52819" y="1941"/>
                  </a:lnTo>
                  <a:lnTo>
                    <a:pt x="52388" y="2588"/>
                  </a:lnTo>
                  <a:lnTo>
                    <a:pt x="51957" y="3666"/>
                  </a:lnTo>
                  <a:lnTo>
                    <a:pt x="51957" y="3666"/>
                  </a:lnTo>
                  <a:lnTo>
                    <a:pt x="52172" y="3881"/>
                  </a:lnTo>
                  <a:lnTo>
                    <a:pt x="52388" y="3881"/>
                  </a:lnTo>
                  <a:lnTo>
                    <a:pt x="53035" y="3881"/>
                  </a:lnTo>
                  <a:lnTo>
                    <a:pt x="53466" y="4097"/>
                  </a:lnTo>
                  <a:lnTo>
                    <a:pt x="53466" y="4313"/>
                  </a:lnTo>
                  <a:lnTo>
                    <a:pt x="53466" y="4528"/>
                  </a:lnTo>
                  <a:lnTo>
                    <a:pt x="53466" y="4528"/>
                  </a:lnTo>
                  <a:lnTo>
                    <a:pt x="52819" y="5175"/>
                  </a:lnTo>
                  <a:lnTo>
                    <a:pt x="52172" y="5606"/>
                  </a:lnTo>
                  <a:lnTo>
                    <a:pt x="50448" y="6469"/>
                  </a:lnTo>
                  <a:lnTo>
                    <a:pt x="50448" y="6469"/>
                  </a:lnTo>
                  <a:lnTo>
                    <a:pt x="50232" y="6037"/>
                  </a:lnTo>
                  <a:lnTo>
                    <a:pt x="50448" y="5822"/>
                  </a:lnTo>
                  <a:lnTo>
                    <a:pt x="50663" y="5606"/>
                  </a:lnTo>
                  <a:lnTo>
                    <a:pt x="50663" y="4959"/>
                  </a:lnTo>
                  <a:lnTo>
                    <a:pt x="50663" y="4959"/>
                  </a:lnTo>
                  <a:lnTo>
                    <a:pt x="49801" y="4744"/>
                  </a:lnTo>
                  <a:lnTo>
                    <a:pt x="49370" y="4313"/>
                  </a:lnTo>
                  <a:lnTo>
                    <a:pt x="49370" y="3881"/>
                  </a:lnTo>
                  <a:lnTo>
                    <a:pt x="49370" y="3881"/>
                  </a:lnTo>
                  <a:lnTo>
                    <a:pt x="49585" y="3019"/>
                  </a:lnTo>
                  <a:lnTo>
                    <a:pt x="49585" y="2372"/>
                  </a:lnTo>
                  <a:lnTo>
                    <a:pt x="49801" y="1941"/>
                  </a:lnTo>
                  <a:lnTo>
                    <a:pt x="49801" y="1941"/>
                  </a:lnTo>
                  <a:lnTo>
                    <a:pt x="50663" y="1726"/>
                  </a:lnTo>
                  <a:lnTo>
                    <a:pt x="51741" y="1726"/>
                  </a:lnTo>
                  <a:lnTo>
                    <a:pt x="52819" y="1294"/>
                  </a:lnTo>
                  <a:lnTo>
                    <a:pt x="53035" y="1079"/>
                  </a:lnTo>
                  <a:lnTo>
                    <a:pt x="53250" y="648"/>
                  </a:lnTo>
                  <a:lnTo>
                    <a:pt x="53250" y="648"/>
                  </a:lnTo>
                  <a:lnTo>
                    <a:pt x="52388" y="217"/>
                  </a:lnTo>
                  <a:lnTo>
                    <a:pt x="51741" y="217"/>
                  </a:lnTo>
                  <a:lnTo>
                    <a:pt x="50879" y="432"/>
                  </a:lnTo>
                  <a:lnTo>
                    <a:pt x="50232" y="648"/>
                  </a:lnTo>
                  <a:lnTo>
                    <a:pt x="49154" y="1510"/>
                  </a:lnTo>
                  <a:lnTo>
                    <a:pt x="47861" y="2157"/>
                  </a:lnTo>
                  <a:lnTo>
                    <a:pt x="47861" y="2157"/>
                  </a:lnTo>
                  <a:lnTo>
                    <a:pt x="48076" y="1941"/>
                  </a:lnTo>
                  <a:lnTo>
                    <a:pt x="48292" y="1510"/>
                  </a:lnTo>
                  <a:lnTo>
                    <a:pt x="48507" y="1079"/>
                  </a:lnTo>
                  <a:lnTo>
                    <a:pt x="48507" y="648"/>
                  </a:lnTo>
                  <a:lnTo>
                    <a:pt x="48507" y="648"/>
                  </a:lnTo>
                  <a:lnTo>
                    <a:pt x="47214" y="648"/>
                  </a:lnTo>
                  <a:lnTo>
                    <a:pt x="45920" y="863"/>
                  </a:lnTo>
                  <a:lnTo>
                    <a:pt x="43980" y="1726"/>
                  </a:lnTo>
                  <a:lnTo>
                    <a:pt x="43980" y="1726"/>
                  </a:lnTo>
                  <a:lnTo>
                    <a:pt x="44411" y="2372"/>
                  </a:lnTo>
                  <a:lnTo>
                    <a:pt x="45058" y="2804"/>
                  </a:lnTo>
                  <a:lnTo>
                    <a:pt x="46567" y="3019"/>
                  </a:lnTo>
                  <a:lnTo>
                    <a:pt x="46567" y="3019"/>
                  </a:lnTo>
                  <a:lnTo>
                    <a:pt x="46136" y="3450"/>
                  </a:lnTo>
                  <a:lnTo>
                    <a:pt x="45920" y="3881"/>
                  </a:lnTo>
                  <a:lnTo>
                    <a:pt x="45920" y="4528"/>
                  </a:lnTo>
                  <a:lnTo>
                    <a:pt x="46136" y="5175"/>
                  </a:lnTo>
                  <a:lnTo>
                    <a:pt x="46136" y="5175"/>
                  </a:lnTo>
                  <a:lnTo>
                    <a:pt x="45274" y="5606"/>
                  </a:lnTo>
                  <a:lnTo>
                    <a:pt x="44411" y="6037"/>
                  </a:lnTo>
                  <a:lnTo>
                    <a:pt x="44411" y="6037"/>
                  </a:lnTo>
                  <a:lnTo>
                    <a:pt x="44411" y="5606"/>
                  </a:lnTo>
                  <a:lnTo>
                    <a:pt x="44843" y="5391"/>
                  </a:lnTo>
                  <a:lnTo>
                    <a:pt x="45058" y="5175"/>
                  </a:lnTo>
                  <a:lnTo>
                    <a:pt x="45058" y="4528"/>
                  </a:lnTo>
                  <a:lnTo>
                    <a:pt x="45058" y="4528"/>
                  </a:lnTo>
                  <a:lnTo>
                    <a:pt x="44627" y="4313"/>
                  </a:lnTo>
                  <a:lnTo>
                    <a:pt x="44196" y="4313"/>
                  </a:lnTo>
                  <a:lnTo>
                    <a:pt x="43333" y="4528"/>
                  </a:lnTo>
                  <a:lnTo>
                    <a:pt x="42471" y="5175"/>
                  </a:lnTo>
                  <a:lnTo>
                    <a:pt x="42040" y="6037"/>
                  </a:lnTo>
                  <a:lnTo>
                    <a:pt x="42040" y="6037"/>
                  </a:lnTo>
                  <a:lnTo>
                    <a:pt x="40315" y="6037"/>
                  </a:lnTo>
                  <a:lnTo>
                    <a:pt x="40315" y="6037"/>
                  </a:lnTo>
                  <a:lnTo>
                    <a:pt x="39453" y="6037"/>
                  </a:lnTo>
                  <a:lnTo>
                    <a:pt x="38375" y="5822"/>
                  </a:lnTo>
                  <a:lnTo>
                    <a:pt x="37728" y="5606"/>
                  </a:lnTo>
                  <a:lnTo>
                    <a:pt x="37513" y="5391"/>
                  </a:lnTo>
                  <a:lnTo>
                    <a:pt x="37297" y="4959"/>
                  </a:lnTo>
                  <a:lnTo>
                    <a:pt x="37297" y="4959"/>
                  </a:lnTo>
                  <a:lnTo>
                    <a:pt x="38591" y="5175"/>
                  </a:lnTo>
                  <a:lnTo>
                    <a:pt x="39884" y="5175"/>
                  </a:lnTo>
                  <a:lnTo>
                    <a:pt x="40962" y="4744"/>
                  </a:lnTo>
                  <a:lnTo>
                    <a:pt x="41824" y="4313"/>
                  </a:lnTo>
                  <a:lnTo>
                    <a:pt x="41824" y="4313"/>
                  </a:lnTo>
                  <a:lnTo>
                    <a:pt x="41824" y="3881"/>
                  </a:lnTo>
                  <a:lnTo>
                    <a:pt x="41393" y="3666"/>
                  </a:lnTo>
                  <a:lnTo>
                    <a:pt x="41178" y="3450"/>
                  </a:lnTo>
                  <a:lnTo>
                    <a:pt x="40962" y="3019"/>
                  </a:lnTo>
                  <a:lnTo>
                    <a:pt x="40962" y="3019"/>
                  </a:lnTo>
                  <a:lnTo>
                    <a:pt x="41178" y="2372"/>
                  </a:lnTo>
                  <a:lnTo>
                    <a:pt x="41824" y="1941"/>
                  </a:lnTo>
                  <a:lnTo>
                    <a:pt x="42471" y="1510"/>
                  </a:lnTo>
                  <a:lnTo>
                    <a:pt x="42902" y="863"/>
                  </a:lnTo>
                  <a:lnTo>
                    <a:pt x="42902" y="863"/>
                  </a:lnTo>
                  <a:lnTo>
                    <a:pt x="42255" y="648"/>
                  </a:lnTo>
                  <a:lnTo>
                    <a:pt x="41824" y="648"/>
                  </a:lnTo>
                  <a:lnTo>
                    <a:pt x="40962" y="1079"/>
                  </a:lnTo>
                  <a:lnTo>
                    <a:pt x="40100" y="1726"/>
                  </a:lnTo>
                  <a:lnTo>
                    <a:pt x="39022" y="1941"/>
                  </a:lnTo>
                  <a:lnTo>
                    <a:pt x="39022" y="1941"/>
                  </a:lnTo>
                  <a:lnTo>
                    <a:pt x="37944" y="1726"/>
                  </a:lnTo>
                  <a:lnTo>
                    <a:pt x="36866" y="1294"/>
                  </a:lnTo>
                  <a:lnTo>
                    <a:pt x="34926" y="432"/>
                  </a:lnTo>
                  <a:lnTo>
                    <a:pt x="34926" y="432"/>
                  </a:lnTo>
                  <a:lnTo>
                    <a:pt x="33632" y="217"/>
                  </a:lnTo>
                  <a:lnTo>
                    <a:pt x="32339" y="1"/>
                  </a:lnTo>
                  <a:lnTo>
                    <a:pt x="31045" y="1"/>
                  </a:lnTo>
                  <a:lnTo>
                    <a:pt x="29751" y="217"/>
                  </a:lnTo>
                  <a:lnTo>
                    <a:pt x="28889" y="648"/>
                  </a:lnTo>
                  <a:lnTo>
                    <a:pt x="27811" y="1294"/>
                  </a:lnTo>
                  <a:lnTo>
                    <a:pt x="26949" y="1941"/>
                  </a:lnTo>
                  <a:lnTo>
                    <a:pt x="26302" y="2804"/>
                  </a:lnTo>
                  <a:lnTo>
                    <a:pt x="26302" y="2804"/>
                  </a:lnTo>
                  <a:lnTo>
                    <a:pt x="26733" y="3019"/>
                  </a:lnTo>
                  <a:lnTo>
                    <a:pt x="27164" y="3019"/>
                  </a:lnTo>
                  <a:lnTo>
                    <a:pt x="28242" y="2804"/>
                  </a:lnTo>
                  <a:lnTo>
                    <a:pt x="28242" y="2804"/>
                  </a:lnTo>
                  <a:lnTo>
                    <a:pt x="29320" y="2588"/>
                  </a:lnTo>
                  <a:lnTo>
                    <a:pt x="29751" y="2588"/>
                  </a:lnTo>
                  <a:lnTo>
                    <a:pt x="30398" y="2804"/>
                  </a:lnTo>
                  <a:lnTo>
                    <a:pt x="30398" y="2804"/>
                  </a:lnTo>
                  <a:lnTo>
                    <a:pt x="29751" y="4097"/>
                  </a:lnTo>
                  <a:lnTo>
                    <a:pt x="29536" y="4528"/>
                  </a:lnTo>
                  <a:lnTo>
                    <a:pt x="29105" y="4959"/>
                  </a:lnTo>
                  <a:lnTo>
                    <a:pt x="29105" y="4959"/>
                  </a:lnTo>
                  <a:lnTo>
                    <a:pt x="28242" y="4744"/>
                  </a:lnTo>
                  <a:lnTo>
                    <a:pt x="27380" y="4528"/>
                  </a:lnTo>
                  <a:lnTo>
                    <a:pt x="25224" y="4528"/>
                  </a:lnTo>
                  <a:lnTo>
                    <a:pt x="23284" y="4313"/>
                  </a:lnTo>
                  <a:lnTo>
                    <a:pt x="22422" y="4097"/>
                  </a:lnTo>
                  <a:lnTo>
                    <a:pt x="21775" y="3666"/>
                  </a:lnTo>
                  <a:lnTo>
                    <a:pt x="21775" y="3666"/>
                  </a:lnTo>
                  <a:lnTo>
                    <a:pt x="21128" y="3881"/>
                  </a:lnTo>
                  <a:lnTo>
                    <a:pt x="21128" y="3881"/>
                  </a:lnTo>
                  <a:lnTo>
                    <a:pt x="17463" y="8193"/>
                  </a:lnTo>
                  <a:lnTo>
                    <a:pt x="14014" y="12721"/>
                  </a:lnTo>
                  <a:lnTo>
                    <a:pt x="10780" y="17463"/>
                  </a:lnTo>
                  <a:lnTo>
                    <a:pt x="7977" y="22422"/>
                  </a:lnTo>
                  <a:lnTo>
                    <a:pt x="5390" y="27596"/>
                  </a:lnTo>
                  <a:lnTo>
                    <a:pt x="3234" y="32770"/>
                  </a:lnTo>
                  <a:lnTo>
                    <a:pt x="1510" y="38375"/>
                  </a:lnTo>
                  <a:lnTo>
                    <a:pt x="1" y="43981"/>
                  </a:lnTo>
                  <a:lnTo>
                    <a:pt x="1" y="43981"/>
                  </a:lnTo>
                  <a:lnTo>
                    <a:pt x="432" y="43765"/>
                  </a:lnTo>
                  <a:lnTo>
                    <a:pt x="863" y="43765"/>
                  </a:lnTo>
                  <a:lnTo>
                    <a:pt x="863" y="43765"/>
                  </a:lnTo>
                  <a:lnTo>
                    <a:pt x="1294" y="44196"/>
                  </a:lnTo>
                  <a:lnTo>
                    <a:pt x="1510" y="44627"/>
                  </a:lnTo>
                  <a:lnTo>
                    <a:pt x="1294" y="45921"/>
                  </a:lnTo>
                  <a:lnTo>
                    <a:pt x="1294" y="45921"/>
                  </a:lnTo>
                  <a:lnTo>
                    <a:pt x="2588" y="48077"/>
                  </a:lnTo>
                  <a:lnTo>
                    <a:pt x="4097" y="50233"/>
                  </a:lnTo>
                  <a:lnTo>
                    <a:pt x="5606" y="52173"/>
                  </a:lnTo>
                  <a:lnTo>
                    <a:pt x="6684" y="54544"/>
                  </a:lnTo>
                  <a:lnTo>
                    <a:pt x="6684" y="54544"/>
                  </a:lnTo>
                  <a:lnTo>
                    <a:pt x="6468" y="54975"/>
                  </a:lnTo>
                  <a:lnTo>
                    <a:pt x="6468" y="55407"/>
                  </a:lnTo>
                  <a:lnTo>
                    <a:pt x="6253" y="55838"/>
                  </a:lnTo>
                  <a:lnTo>
                    <a:pt x="6253" y="56485"/>
                  </a:lnTo>
                  <a:lnTo>
                    <a:pt x="6253" y="56485"/>
                  </a:lnTo>
                  <a:lnTo>
                    <a:pt x="8409" y="57994"/>
                  </a:lnTo>
                  <a:lnTo>
                    <a:pt x="9702" y="58856"/>
                  </a:lnTo>
                  <a:lnTo>
                    <a:pt x="10996" y="59503"/>
                  </a:lnTo>
                  <a:lnTo>
                    <a:pt x="12505" y="60150"/>
                  </a:lnTo>
                  <a:lnTo>
                    <a:pt x="13798" y="60581"/>
                  </a:lnTo>
                  <a:lnTo>
                    <a:pt x="15523" y="60581"/>
                  </a:lnTo>
                  <a:lnTo>
                    <a:pt x="17032" y="60365"/>
                  </a:lnTo>
                  <a:lnTo>
                    <a:pt x="17032" y="60365"/>
                  </a:lnTo>
                  <a:lnTo>
                    <a:pt x="17894" y="60796"/>
                  </a:lnTo>
                  <a:lnTo>
                    <a:pt x="18541" y="61443"/>
                  </a:lnTo>
                  <a:lnTo>
                    <a:pt x="19188" y="62305"/>
                  </a:lnTo>
                  <a:lnTo>
                    <a:pt x="20050" y="62952"/>
                  </a:lnTo>
                  <a:lnTo>
                    <a:pt x="20050" y="62952"/>
                  </a:lnTo>
                  <a:lnTo>
                    <a:pt x="21775" y="63383"/>
                  </a:lnTo>
                  <a:lnTo>
                    <a:pt x="23715" y="64030"/>
                  </a:lnTo>
                  <a:lnTo>
                    <a:pt x="24362" y="64246"/>
                  </a:lnTo>
                  <a:lnTo>
                    <a:pt x="25009" y="64892"/>
                  </a:lnTo>
                  <a:lnTo>
                    <a:pt x="25440" y="65755"/>
                  </a:lnTo>
                  <a:lnTo>
                    <a:pt x="25440" y="66833"/>
                  </a:lnTo>
                  <a:lnTo>
                    <a:pt x="25440" y="66833"/>
                  </a:lnTo>
                  <a:lnTo>
                    <a:pt x="28027" y="68557"/>
                  </a:lnTo>
                  <a:lnTo>
                    <a:pt x="29536" y="69420"/>
                  </a:lnTo>
                  <a:lnTo>
                    <a:pt x="31045" y="70067"/>
                  </a:lnTo>
                  <a:lnTo>
                    <a:pt x="31045" y="70067"/>
                  </a:lnTo>
                  <a:lnTo>
                    <a:pt x="31476" y="68773"/>
                  </a:lnTo>
                  <a:lnTo>
                    <a:pt x="31907" y="68342"/>
                  </a:lnTo>
                  <a:lnTo>
                    <a:pt x="32554" y="68342"/>
                  </a:lnTo>
                  <a:lnTo>
                    <a:pt x="32554" y="68342"/>
                  </a:lnTo>
                  <a:lnTo>
                    <a:pt x="33416" y="69420"/>
                  </a:lnTo>
                  <a:lnTo>
                    <a:pt x="33848" y="70713"/>
                  </a:lnTo>
                  <a:lnTo>
                    <a:pt x="34063" y="72222"/>
                  </a:lnTo>
                  <a:lnTo>
                    <a:pt x="34063" y="73947"/>
                  </a:lnTo>
                  <a:lnTo>
                    <a:pt x="34063" y="73947"/>
                  </a:lnTo>
                  <a:lnTo>
                    <a:pt x="32985" y="75241"/>
                  </a:lnTo>
                  <a:lnTo>
                    <a:pt x="31692" y="76534"/>
                  </a:lnTo>
                  <a:lnTo>
                    <a:pt x="31261" y="77181"/>
                  </a:lnTo>
                  <a:lnTo>
                    <a:pt x="30829" y="77828"/>
                  </a:lnTo>
                  <a:lnTo>
                    <a:pt x="30398" y="78906"/>
                  </a:lnTo>
                  <a:lnTo>
                    <a:pt x="30398" y="79768"/>
                  </a:lnTo>
                  <a:lnTo>
                    <a:pt x="30398" y="79768"/>
                  </a:lnTo>
                  <a:lnTo>
                    <a:pt x="30398" y="80199"/>
                  </a:lnTo>
                  <a:lnTo>
                    <a:pt x="30614" y="80630"/>
                  </a:lnTo>
                  <a:lnTo>
                    <a:pt x="30829" y="80846"/>
                  </a:lnTo>
                  <a:lnTo>
                    <a:pt x="31045" y="81277"/>
                  </a:lnTo>
                  <a:lnTo>
                    <a:pt x="31045" y="81277"/>
                  </a:lnTo>
                  <a:lnTo>
                    <a:pt x="30614" y="81708"/>
                  </a:lnTo>
                  <a:lnTo>
                    <a:pt x="30183" y="81924"/>
                  </a:lnTo>
                  <a:lnTo>
                    <a:pt x="29967" y="82355"/>
                  </a:lnTo>
                  <a:lnTo>
                    <a:pt x="29751" y="83002"/>
                  </a:lnTo>
                  <a:lnTo>
                    <a:pt x="29751" y="83002"/>
                  </a:lnTo>
                  <a:lnTo>
                    <a:pt x="33201" y="88391"/>
                  </a:lnTo>
                  <a:lnTo>
                    <a:pt x="34926" y="90978"/>
                  </a:lnTo>
                  <a:lnTo>
                    <a:pt x="36219" y="93997"/>
                  </a:lnTo>
                  <a:lnTo>
                    <a:pt x="36219" y="93997"/>
                  </a:lnTo>
                  <a:lnTo>
                    <a:pt x="37297" y="94643"/>
                  </a:lnTo>
                  <a:lnTo>
                    <a:pt x="38159" y="95290"/>
                  </a:lnTo>
                  <a:lnTo>
                    <a:pt x="39884" y="95937"/>
                  </a:lnTo>
                  <a:lnTo>
                    <a:pt x="40746" y="96152"/>
                  </a:lnTo>
                  <a:lnTo>
                    <a:pt x="41609" y="96584"/>
                  </a:lnTo>
                  <a:lnTo>
                    <a:pt x="42255" y="97230"/>
                  </a:lnTo>
                  <a:lnTo>
                    <a:pt x="42902" y="98093"/>
                  </a:lnTo>
                  <a:lnTo>
                    <a:pt x="42902" y="98093"/>
                  </a:lnTo>
                  <a:lnTo>
                    <a:pt x="43333" y="99386"/>
                  </a:lnTo>
                  <a:lnTo>
                    <a:pt x="43549" y="100895"/>
                  </a:lnTo>
                  <a:lnTo>
                    <a:pt x="43549" y="104345"/>
                  </a:lnTo>
                  <a:lnTo>
                    <a:pt x="43333" y="108010"/>
                  </a:lnTo>
                  <a:lnTo>
                    <a:pt x="43333" y="109734"/>
                  </a:lnTo>
                  <a:lnTo>
                    <a:pt x="43765" y="111459"/>
                  </a:lnTo>
                  <a:lnTo>
                    <a:pt x="43765" y="111459"/>
                  </a:lnTo>
                  <a:lnTo>
                    <a:pt x="43980" y="113184"/>
                  </a:lnTo>
                  <a:lnTo>
                    <a:pt x="44411" y="115124"/>
                  </a:lnTo>
                  <a:lnTo>
                    <a:pt x="44411" y="117064"/>
                  </a:lnTo>
                  <a:lnTo>
                    <a:pt x="44196" y="117927"/>
                  </a:lnTo>
                  <a:lnTo>
                    <a:pt x="43980" y="118789"/>
                  </a:lnTo>
                  <a:lnTo>
                    <a:pt x="43980" y="118789"/>
                  </a:lnTo>
                  <a:lnTo>
                    <a:pt x="44411" y="119220"/>
                  </a:lnTo>
                  <a:lnTo>
                    <a:pt x="44627" y="120083"/>
                  </a:lnTo>
                  <a:lnTo>
                    <a:pt x="45058" y="121807"/>
                  </a:lnTo>
                  <a:lnTo>
                    <a:pt x="45274" y="123532"/>
                  </a:lnTo>
                  <a:lnTo>
                    <a:pt x="45705" y="124179"/>
                  </a:lnTo>
                  <a:lnTo>
                    <a:pt x="46352" y="124825"/>
                  </a:lnTo>
                  <a:lnTo>
                    <a:pt x="46352" y="124825"/>
                  </a:lnTo>
                  <a:lnTo>
                    <a:pt x="46352" y="123963"/>
                  </a:lnTo>
                  <a:lnTo>
                    <a:pt x="46352" y="123532"/>
                  </a:lnTo>
                  <a:lnTo>
                    <a:pt x="46567" y="123316"/>
                  </a:lnTo>
                  <a:lnTo>
                    <a:pt x="46567" y="123316"/>
                  </a:lnTo>
                  <a:lnTo>
                    <a:pt x="46998" y="124179"/>
                  </a:lnTo>
                  <a:lnTo>
                    <a:pt x="46998" y="125472"/>
                  </a:lnTo>
                  <a:lnTo>
                    <a:pt x="46998" y="125472"/>
                  </a:lnTo>
                  <a:lnTo>
                    <a:pt x="46783" y="125688"/>
                  </a:lnTo>
                  <a:lnTo>
                    <a:pt x="46567" y="125688"/>
                  </a:lnTo>
                  <a:lnTo>
                    <a:pt x="46136" y="125688"/>
                  </a:lnTo>
                  <a:lnTo>
                    <a:pt x="46136" y="125903"/>
                  </a:lnTo>
                  <a:lnTo>
                    <a:pt x="46136" y="125903"/>
                  </a:lnTo>
                  <a:lnTo>
                    <a:pt x="46352" y="126981"/>
                  </a:lnTo>
                  <a:lnTo>
                    <a:pt x="46352" y="128275"/>
                  </a:lnTo>
                  <a:lnTo>
                    <a:pt x="46352" y="128275"/>
                  </a:lnTo>
                  <a:lnTo>
                    <a:pt x="46567" y="128490"/>
                  </a:lnTo>
                  <a:lnTo>
                    <a:pt x="46998" y="128706"/>
                  </a:lnTo>
                  <a:lnTo>
                    <a:pt x="47214" y="128922"/>
                  </a:lnTo>
                  <a:lnTo>
                    <a:pt x="47430" y="129137"/>
                  </a:lnTo>
                  <a:lnTo>
                    <a:pt x="47430" y="129137"/>
                  </a:lnTo>
                  <a:lnTo>
                    <a:pt x="47214" y="129784"/>
                  </a:lnTo>
                  <a:lnTo>
                    <a:pt x="46998" y="130215"/>
                  </a:lnTo>
                  <a:lnTo>
                    <a:pt x="46998" y="130215"/>
                  </a:lnTo>
                  <a:lnTo>
                    <a:pt x="47430" y="131293"/>
                  </a:lnTo>
                  <a:lnTo>
                    <a:pt x="48076" y="131940"/>
                  </a:lnTo>
                  <a:lnTo>
                    <a:pt x="48723" y="132802"/>
                  </a:lnTo>
                  <a:lnTo>
                    <a:pt x="49370" y="133880"/>
                  </a:lnTo>
                  <a:lnTo>
                    <a:pt x="49370" y="133880"/>
                  </a:lnTo>
                  <a:lnTo>
                    <a:pt x="50017" y="134096"/>
                  </a:lnTo>
                  <a:lnTo>
                    <a:pt x="50663" y="134742"/>
                  </a:lnTo>
                  <a:lnTo>
                    <a:pt x="51741" y="135820"/>
                  </a:lnTo>
                  <a:lnTo>
                    <a:pt x="51741" y="135820"/>
                  </a:lnTo>
                  <a:lnTo>
                    <a:pt x="52819" y="136036"/>
                  </a:lnTo>
                  <a:lnTo>
                    <a:pt x="53682" y="136467"/>
                  </a:lnTo>
                  <a:lnTo>
                    <a:pt x="55837" y="137329"/>
                  </a:lnTo>
                  <a:lnTo>
                    <a:pt x="56700" y="137545"/>
                  </a:lnTo>
                  <a:lnTo>
                    <a:pt x="57778" y="137761"/>
                  </a:lnTo>
                  <a:lnTo>
                    <a:pt x="58640" y="137545"/>
                  </a:lnTo>
                  <a:lnTo>
                    <a:pt x="59502" y="136898"/>
                  </a:lnTo>
                  <a:lnTo>
                    <a:pt x="59502" y="136898"/>
                  </a:lnTo>
                  <a:lnTo>
                    <a:pt x="56484" y="134958"/>
                  </a:lnTo>
                  <a:lnTo>
                    <a:pt x="55191" y="133880"/>
                  </a:lnTo>
                  <a:lnTo>
                    <a:pt x="54759" y="133233"/>
                  </a:lnTo>
                  <a:lnTo>
                    <a:pt x="54328" y="132371"/>
                  </a:lnTo>
                  <a:lnTo>
                    <a:pt x="54328" y="132371"/>
                  </a:lnTo>
                  <a:lnTo>
                    <a:pt x="54975" y="131724"/>
                  </a:lnTo>
                  <a:lnTo>
                    <a:pt x="55191" y="130862"/>
                  </a:lnTo>
                  <a:lnTo>
                    <a:pt x="56053" y="129137"/>
                  </a:lnTo>
                  <a:lnTo>
                    <a:pt x="56053" y="129137"/>
                  </a:lnTo>
                  <a:lnTo>
                    <a:pt x="55406" y="128706"/>
                  </a:lnTo>
                  <a:lnTo>
                    <a:pt x="54759" y="128490"/>
                  </a:lnTo>
                  <a:lnTo>
                    <a:pt x="54113" y="128275"/>
                  </a:lnTo>
                  <a:lnTo>
                    <a:pt x="53897" y="127844"/>
                  </a:lnTo>
                  <a:lnTo>
                    <a:pt x="53682" y="127628"/>
                  </a:lnTo>
                  <a:lnTo>
                    <a:pt x="53682" y="127628"/>
                  </a:lnTo>
                  <a:lnTo>
                    <a:pt x="54328" y="126766"/>
                  </a:lnTo>
                  <a:lnTo>
                    <a:pt x="54759" y="125688"/>
                  </a:lnTo>
                  <a:lnTo>
                    <a:pt x="55622" y="123532"/>
                  </a:lnTo>
                  <a:lnTo>
                    <a:pt x="55622" y="123532"/>
                  </a:lnTo>
                  <a:lnTo>
                    <a:pt x="54975" y="123532"/>
                  </a:lnTo>
                  <a:lnTo>
                    <a:pt x="54544" y="123316"/>
                  </a:lnTo>
                  <a:lnTo>
                    <a:pt x="54113" y="122885"/>
                  </a:lnTo>
                  <a:lnTo>
                    <a:pt x="53897" y="122454"/>
                  </a:lnTo>
                  <a:lnTo>
                    <a:pt x="53897" y="122454"/>
                  </a:lnTo>
                  <a:lnTo>
                    <a:pt x="54759" y="122454"/>
                  </a:lnTo>
                  <a:lnTo>
                    <a:pt x="54759" y="122454"/>
                  </a:lnTo>
                  <a:lnTo>
                    <a:pt x="55622" y="122454"/>
                  </a:lnTo>
                  <a:lnTo>
                    <a:pt x="56269" y="122238"/>
                  </a:lnTo>
                  <a:lnTo>
                    <a:pt x="56269" y="122238"/>
                  </a:lnTo>
                  <a:lnTo>
                    <a:pt x="56269" y="120945"/>
                  </a:lnTo>
                  <a:lnTo>
                    <a:pt x="56269" y="120514"/>
                  </a:lnTo>
                  <a:lnTo>
                    <a:pt x="56484" y="120083"/>
                  </a:lnTo>
                  <a:lnTo>
                    <a:pt x="56484" y="120083"/>
                  </a:lnTo>
                  <a:lnTo>
                    <a:pt x="57993" y="120083"/>
                  </a:lnTo>
                  <a:lnTo>
                    <a:pt x="59071" y="119867"/>
                  </a:lnTo>
                  <a:lnTo>
                    <a:pt x="59934" y="119220"/>
                  </a:lnTo>
                  <a:lnTo>
                    <a:pt x="60149" y="118573"/>
                  </a:lnTo>
                  <a:lnTo>
                    <a:pt x="60365" y="117496"/>
                  </a:lnTo>
                  <a:lnTo>
                    <a:pt x="60149" y="116633"/>
                  </a:lnTo>
                  <a:lnTo>
                    <a:pt x="59718" y="115986"/>
                  </a:lnTo>
                  <a:lnTo>
                    <a:pt x="59071" y="115340"/>
                  </a:lnTo>
                  <a:lnTo>
                    <a:pt x="59071" y="115340"/>
                  </a:lnTo>
                  <a:lnTo>
                    <a:pt x="59718" y="115340"/>
                  </a:lnTo>
                  <a:lnTo>
                    <a:pt x="60365" y="115555"/>
                  </a:lnTo>
                  <a:lnTo>
                    <a:pt x="61227" y="115771"/>
                  </a:lnTo>
                  <a:lnTo>
                    <a:pt x="62089" y="115771"/>
                  </a:lnTo>
                  <a:lnTo>
                    <a:pt x="62089" y="115771"/>
                  </a:lnTo>
                  <a:lnTo>
                    <a:pt x="62521" y="115555"/>
                  </a:lnTo>
                  <a:lnTo>
                    <a:pt x="62952" y="115124"/>
                  </a:lnTo>
                  <a:lnTo>
                    <a:pt x="63383" y="114046"/>
                  </a:lnTo>
                  <a:lnTo>
                    <a:pt x="63814" y="112968"/>
                  </a:lnTo>
                  <a:lnTo>
                    <a:pt x="64245" y="111459"/>
                  </a:lnTo>
                  <a:lnTo>
                    <a:pt x="64245" y="111459"/>
                  </a:lnTo>
                  <a:lnTo>
                    <a:pt x="65323" y="110381"/>
                  </a:lnTo>
                  <a:lnTo>
                    <a:pt x="66401" y="109088"/>
                  </a:lnTo>
                  <a:lnTo>
                    <a:pt x="66832" y="108441"/>
                  </a:lnTo>
                  <a:lnTo>
                    <a:pt x="67048" y="107579"/>
                  </a:lnTo>
                  <a:lnTo>
                    <a:pt x="67048" y="106716"/>
                  </a:lnTo>
                  <a:lnTo>
                    <a:pt x="66617" y="105638"/>
                  </a:lnTo>
                  <a:lnTo>
                    <a:pt x="66617" y="105638"/>
                  </a:lnTo>
                  <a:lnTo>
                    <a:pt x="67910" y="104560"/>
                  </a:lnTo>
                  <a:lnTo>
                    <a:pt x="69204" y="103698"/>
                  </a:lnTo>
                  <a:lnTo>
                    <a:pt x="70928" y="103051"/>
                  </a:lnTo>
                  <a:lnTo>
                    <a:pt x="72869" y="102836"/>
                  </a:lnTo>
                  <a:lnTo>
                    <a:pt x="72869" y="102836"/>
                  </a:lnTo>
                  <a:lnTo>
                    <a:pt x="74162" y="100680"/>
                  </a:lnTo>
                  <a:lnTo>
                    <a:pt x="75025" y="98308"/>
                  </a:lnTo>
                  <a:lnTo>
                    <a:pt x="75456" y="97015"/>
                  </a:lnTo>
                  <a:lnTo>
                    <a:pt x="75456" y="95721"/>
                  </a:lnTo>
                  <a:lnTo>
                    <a:pt x="75671" y="94212"/>
                  </a:lnTo>
                  <a:lnTo>
                    <a:pt x="75456" y="92488"/>
                  </a:lnTo>
                  <a:lnTo>
                    <a:pt x="75456" y="92488"/>
                  </a:lnTo>
                  <a:lnTo>
                    <a:pt x="76102" y="91625"/>
                  </a:lnTo>
                  <a:lnTo>
                    <a:pt x="76965" y="90547"/>
                  </a:lnTo>
                  <a:lnTo>
                    <a:pt x="78474" y="88391"/>
                  </a:lnTo>
                  <a:lnTo>
                    <a:pt x="79121" y="87313"/>
                  </a:lnTo>
                  <a:lnTo>
                    <a:pt x="79552" y="86020"/>
                  </a:lnTo>
                  <a:lnTo>
                    <a:pt x="79336" y="84726"/>
                  </a:lnTo>
                  <a:lnTo>
                    <a:pt x="78689" y="8321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37;p18">
              <a:extLst>
                <a:ext uri="{FF2B5EF4-FFF2-40B4-BE49-F238E27FC236}">
                  <a16:creationId xmlns:a16="http://schemas.microsoft.com/office/drawing/2014/main" id="{7E9E2E7F-F96A-A4F8-624B-E9AF366AFB41}"/>
                </a:ext>
              </a:extLst>
            </p:cNvPr>
            <p:cNvSpPr/>
            <p:nvPr/>
          </p:nvSpPr>
          <p:spPr>
            <a:xfrm>
              <a:off x="3268325" y="1472350"/>
              <a:ext cx="10800" cy="5400"/>
            </a:xfrm>
            <a:custGeom>
              <a:avLst/>
              <a:gdLst/>
              <a:ahLst/>
              <a:cxnLst/>
              <a:rect l="l" t="t" r="r" b="b"/>
              <a:pathLst>
                <a:path w="432" h="216" fill="none" extrusionOk="0">
                  <a:moveTo>
                    <a:pt x="431" y="0"/>
                  </a:moveTo>
                  <a:lnTo>
                    <a:pt x="431" y="0"/>
                  </a:lnTo>
                  <a:lnTo>
                    <a:pt x="216" y="216"/>
                  </a:lnTo>
                  <a:lnTo>
                    <a:pt x="0" y="216"/>
                  </a:lnTo>
                  <a:lnTo>
                    <a:pt x="0" y="216"/>
                  </a:lnTo>
                  <a:lnTo>
                    <a:pt x="216" y="0"/>
                  </a:lnTo>
                  <a:lnTo>
                    <a:pt x="43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38;p18">
              <a:extLst>
                <a:ext uri="{FF2B5EF4-FFF2-40B4-BE49-F238E27FC236}">
                  <a16:creationId xmlns:a16="http://schemas.microsoft.com/office/drawing/2014/main" id="{910DDD99-B2EB-5208-9FE8-8256C28B81F6}"/>
                </a:ext>
              </a:extLst>
            </p:cNvPr>
            <p:cNvSpPr/>
            <p:nvPr/>
          </p:nvSpPr>
          <p:spPr>
            <a:xfrm>
              <a:off x="3866575" y="238125"/>
              <a:ext cx="2182825" cy="1395925"/>
            </a:xfrm>
            <a:custGeom>
              <a:avLst/>
              <a:gdLst/>
              <a:ahLst/>
              <a:cxnLst/>
              <a:rect l="l" t="t" r="r" b="b"/>
              <a:pathLst>
                <a:path w="87313" h="55837" extrusionOk="0">
                  <a:moveTo>
                    <a:pt x="0" y="0"/>
                  </a:moveTo>
                  <a:lnTo>
                    <a:pt x="0" y="10779"/>
                  </a:lnTo>
                  <a:lnTo>
                    <a:pt x="6252" y="10995"/>
                  </a:lnTo>
                  <a:lnTo>
                    <a:pt x="12289" y="11857"/>
                  </a:lnTo>
                  <a:lnTo>
                    <a:pt x="18109" y="12935"/>
                  </a:lnTo>
                  <a:lnTo>
                    <a:pt x="23930" y="14444"/>
                  </a:lnTo>
                  <a:lnTo>
                    <a:pt x="29535" y="16169"/>
                  </a:lnTo>
                  <a:lnTo>
                    <a:pt x="34925" y="18325"/>
                  </a:lnTo>
                  <a:lnTo>
                    <a:pt x="40315" y="20912"/>
                  </a:lnTo>
                  <a:lnTo>
                    <a:pt x="45273" y="23715"/>
                  </a:lnTo>
                  <a:lnTo>
                    <a:pt x="50232" y="26733"/>
                  </a:lnTo>
                  <a:lnTo>
                    <a:pt x="54975" y="30182"/>
                  </a:lnTo>
                  <a:lnTo>
                    <a:pt x="59502" y="33847"/>
                  </a:lnTo>
                  <a:lnTo>
                    <a:pt x="63598" y="37728"/>
                  </a:lnTo>
                  <a:lnTo>
                    <a:pt x="67694" y="41824"/>
                  </a:lnTo>
                  <a:lnTo>
                    <a:pt x="71359" y="46351"/>
                  </a:lnTo>
                  <a:lnTo>
                    <a:pt x="74808" y="50878"/>
                  </a:lnTo>
                  <a:lnTo>
                    <a:pt x="78042" y="55837"/>
                  </a:lnTo>
                  <a:lnTo>
                    <a:pt x="87312" y="50447"/>
                  </a:lnTo>
                  <a:lnTo>
                    <a:pt x="83863" y="44842"/>
                  </a:lnTo>
                  <a:lnTo>
                    <a:pt x="79982" y="39668"/>
                  </a:lnTo>
                  <a:lnTo>
                    <a:pt x="75886" y="34709"/>
                  </a:lnTo>
                  <a:lnTo>
                    <a:pt x="71359" y="30182"/>
                  </a:lnTo>
                  <a:lnTo>
                    <a:pt x="66616" y="25655"/>
                  </a:lnTo>
                  <a:lnTo>
                    <a:pt x="61658" y="21559"/>
                  </a:lnTo>
                  <a:lnTo>
                    <a:pt x="56268" y="17894"/>
                  </a:lnTo>
                  <a:lnTo>
                    <a:pt x="50878" y="14444"/>
                  </a:lnTo>
                  <a:lnTo>
                    <a:pt x="45058" y="11210"/>
                  </a:lnTo>
                  <a:lnTo>
                    <a:pt x="39237" y="8408"/>
                  </a:lnTo>
                  <a:lnTo>
                    <a:pt x="32985" y="6036"/>
                  </a:lnTo>
                  <a:lnTo>
                    <a:pt x="26733" y="4096"/>
                  </a:lnTo>
                  <a:lnTo>
                    <a:pt x="20265" y="2371"/>
                  </a:lnTo>
                  <a:lnTo>
                    <a:pt x="13798" y="1078"/>
                  </a:lnTo>
                  <a:lnTo>
                    <a:pt x="6899" y="4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40;p18">
              <a:extLst>
                <a:ext uri="{FF2B5EF4-FFF2-40B4-BE49-F238E27FC236}">
                  <a16:creationId xmlns:a16="http://schemas.microsoft.com/office/drawing/2014/main" id="{FB4C0CA3-0D88-9D28-9E72-DFCB2335C3AF}"/>
                </a:ext>
              </a:extLst>
            </p:cNvPr>
            <p:cNvSpPr/>
            <p:nvPr/>
          </p:nvSpPr>
          <p:spPr>
            <a:xfrm>
              <a:off x="1187925" y="1596300"/>
              <a:ext cx="560525" cy="2522400"/>
            </a:xfrm>
            <a:custGeom>
              <a:avLst/>
              <a:gdLst/>
              <a:ahLst/>
              <a:cxnLst/>
              <a:rect l="l" t="t" r="r" b="b"/>
              <a:pathLst>
                <a:path w="22421" h="100896" extrusionOk="0">
                  <a:moveTo>
                    <a:pt x="12935" y="1"/>
                  </a:moveTo>
                  <a:lnTo>
                    <a:pt x="10133" y="5822"/>
                  </a:lnTo>
                  <a:lnTo>
                    <a:pt x="7546" y="11642"/>
                  </a:lnTo>
                  <a:lnTo>
                    <a:pt x="5174" y="17679"/>
                  </a:lnTo>
                  <a:lnTo>
                    <a:pt x="3449" y="23931"/>
                  </a:lnTo>
                  <a:lnTo>
                    <a:pt x="1940" y="30398"/>
                  </a:lnTo>
                  <a:lnTo>
                    <a:pt x="862" y="37082"/>
                  </a:lnTo>
                  <a:lnTo>
                    <a:pt x="216" y="43765"/>
                  </a:lnTo>
                  <a:lnTo>
                    <a:pt x="0" y="50448"/>
                  </a:lnTo>
                  <a:lnTo>
                    <a:pt x="216" y="57347"/>
                  </a:lnTo>
                  <a:lnTo>
                    <a:pt x="862" y="64030"/>
                  </a:lnTo>
                  <a:lnTo>
                    <a:pt x="1940" y="70498"/>
                  </a:lnTo>
                  <a:lnTo>
                    <a:pt x="3449" y="76965"/>
                  </a:lnTo>
                  <a:lnTo>
                    <a:pt x="5174" y="83217"/>
                  </a:lnTo>
                  <a:lnTo>
                    <a:pt x="7546" y="89254"/>
                  </a:lnTo>
                  <a:lnTo>
                    <a:pt x="10133" y="95074"/>
                  </a:lnTo>
                  <a:lnTo>
                    <a:pt x="12935" y="100895"/>
                  </a:lnTo>
                  <a:lnTo>
                    <a:pt x="22421" y="95506"/>
                  </a:lnTo>
                  <a:lnTo>
                    <a:pt x="19834" y="90331"/>
                  </a:lnTo>
                  <a:lnTo>
                    <a:pt x="17462" y="85157"/>
                  </a:lnTo>
                  <a:lnTo>
                    <a:pt x="15522" y="79552"/>
                  </a:lnTo>
                  <a:lnTo>
                    <a:pt x="13797" y="74163"/>
                  </a:lnTo>
                  <a:lnTo>
                    <a:pt x="12504" y="68342"/>
                  </a:lnTo>
                  <a:lnTo>
                    <a:pt x="11642" y="62521"/>
                  </a:lnTo>
                  <a:lnTo>
                    <a:pt x="10995" y="56484"/>
                  </a:lnTo>
                  <a:lnTo>
                    <a:pt x="10779" y="50448"/>
                  </a:lnTo>
                  <a:lnTo>
                    <a:pt x="10995" y="44412"/>
                  </a:lnTo>
                  <a:lnTo>
                    <a:pt x="11642" y="38375"/>
                  </a:lnTo>
                  <a:lnTo>
                    <a:pt x="12504" y="32554"/>
                  </a:lnTo>
                  <a:lnTo>
                    <a:pt x="13797" y="26949"/>
                  </a:lnTo>
                  <a:lnTo>
                    <a:pt x="15522" y="21344"/>
                  </a:lnTo>
                  <a:lnTo>
                    <a:pt x="17462" y="15739"/>
                  </a:lnTo>
                  <a:lnTo>
                    <a:pt x="19834" y="10565"/>
                  </a:lnTo>
                  <a:lnTo>
                    <a:pt x="22421" y="5390"/>
                  </a:lnTo>
                  <a:lnTo>
                    <a:pt x="12935" y="1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1;p18">
              <a:extLst>
                <a:ext uri="{FF2B5EF4-FFF2-40B4-BE49-F238E27FC236}">
                  <a16:creationId xmlns:a16="http://schemas.microsoft.com/office/drawing/2014/main" id="{89F2F9E6-7E82-958C-9FDB-723DC1A8403A}"/>
                </a:ext>
              </a:extLst>
            </p:cNvPr>
            <p:cNvSpPr/>
            <p:nvPr/>
          </p:nvSpPr>
          <p:spPr>
            <a:xfrm>
              <a:off x="1570575" y="4080950"/>
              <a:ext cx="2182825" cy="1395925"/>
            </a:xfrm>
            <a:custGeom>
              <a:avLst/>
              <a:gdLst/>
              <a:ahLst/>
              <a:cxnLst/>
              <a:rect l="l" t="t" r="r" b="b"/>
              <a:pathLst>
                <a:path w="87313" h="55837" extrusionOk="0">
                  <a:moveTo>
                    <a:pt x="9271" y="0"/>
                  </a:moveTo>
                  <a:lnTo>
                    <a:pt x="1" y="5390"/>
                  </a:lnTo>
                  <a:lnTo>
                    <a:pt x="3450" y="10995"/>
                  </a:lnTo>
                  <a:lnTo>
                    <a:pt x="7331" y="16169"/>
                  </a:lnTo>
                  <a:lnTo>
                    <a:pt x="11642" y="21128"/>
                  </a:lnTo>
                  <a:lnTo>
                    <a:pt x="15954" y="25655"/>
                  </a:lnTo>
                  <a:lnTo>
                    <a:pt x="20697" y="30182"/>
                  </a:lnTo>
                  <a:lnTo>
                    <a:pt x="25871" y="34278"/>
                  </a:lnTo>
                  <a:lnTo>
                    <a:pt x="31045" y="37943"/>
                  </a:lnTo>
                  <a:lnTo>
                    <a:pt x="36650" y="41393"/>
                  </a:lnTo>
                  <a:lnTo>
                    <a:pt x="42255" y="44627"/>
                  </a:lnTo>
                  <a:lnTo>
                    <a:pt x="48292" y="47429"/>
                  </a:lnTo>
                  <a:lnTo>
                    <a:pt x="54328" y="49801"/>
                  </a:lnTo>
                  <a:lnTo>
                    <a:pt x="60580" y="51741"/>
                  </a:lnTo>
                  <a:lnTo>
                    <a:pt x="67048" y="53466"/>
                  </a:lnTo>
                  <a:lnTo>
                    <a:pt x="73731" y="54759"/>
                  </a:lnTo>
                  <a:lnTo>
                    <a:pt x="80414" y="55621"/>
                  </a:lnTo>
                  <a:lnTo>
                    <a:pt x="87313" y="55837"/>
                  </a:lnTo>
                  <a:lnTo>
                    <a:pt x="87313" y="45058"/>
                  </a:lnTo>
                  <a:lnTo>
                    <a:pt x="81276" y="44842"/>
                  </a:lnTo>
                  <a:lnTo>
                    <a:pt x="75240" y="43980"/>
                  </a:lnTo>
                  <a:lnTo>
                    <a:pt x="69204" y="42902"/>
                  </a:lnTo>
                  <a:lnTo>
                    <a:pt x="63383" y="41393"/>
                  </a:lnTo>
                  <a:lnTo>
                    <a:pt x="57778" y="39668"/>
                  </a:lnTo>
                  <a:lnTo>
                    <a:pt x="52388" y="37512"/>
                  </a:lnTo>
                  <a:lnTo>
                    <a:pt x="47214" y="34925"/>
                  </a:lnTo>
                  <a:lnTo>
                    <a:pt x="42040" y="32123"/>
                  </a:lnTo>
                  <a:lnTo>
                    <a:pt x="37081" y="29104"/>
                  </a:lnTo>
                  <a:lnTo>
                    <a:pt x="32338" y="25655"/>
                  </a:lnTo>
                  <a:lnTo>
                    <a:pt x="28027" y="21990"/>
                  </a:lnTo>
                  <a:lnTo>
                    <a:pt x="23715" y="18109"/>
                  </a:lnTo>
                  <a:lnTo>
                    <a:pt x="19619" y="14013"/>
                  </a:lnTo>
                  <a:lnTo>
                    <a:pt x="15954" y="9486"/>
                  </a:lnTo>
                  <a:lnTo>
                    <a:pt x="12505" y="4959"/>
                  </a:lnTo>
                  <a:lnTo>
                    <a:pt x="9271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42;p18">
              <a:extLst>
                <a:ext uri="{FF2B5EF4-FFF2-40B4-BE49-F238E27FC236}">
                  <a16:creationId xmlns:a16="http://schemas.microsoft.com/office/drawing/2014/main" id="{835F68C0-CB67-F9E4-DA82-19225BD058A6}"/>
                </a:ext>
              </a:extLst>
            </p:cNvPr>
            <p:cNvSpPr/>
            <p:nvPr/>
          </p:nvSpPr>
          <p:spPr>
            <a:xfrm>
              <a:off x="1570575" y="238125"/>
              <a:ext cx="2182825" cy="1395925"/>
            </a:xfrm>
            <a:custGeom>
              <a:avLst/>
              <a:gdLst/>
              <a:ahLst/>
              <a:cxnLst/>
              <a:rect l="l" t="t" r="r" b="b"/>
              <a:pathLst>
                <a:path w="87313" h="55837" extrusionOk="0">
                  <a:moveTo>
                    <a:pt x="87313" y="0"/>
                  </a:moveTo>
                  <a:lnTo>
                    <a:pt x="80414" y="431"/>
                  </a:lnTo>
                  <a:lnTo>
                    <a:pt x="73731" y="1078"/>
                  </a:lnTo>
                  <a:lnTo>
                    <a:pt x="67048" y="2371"/>
                  </a:lnTo>
                  <a:lnTo>
                    <a:pt x="60580" y="4096"/>
                  </a:lnTo>
                  <a:lnTo>
                    <a:pt x="54328" y="6036"/>
                  </a:lnTo>
                  <a:lnTo>
                    <a:pt x="48292" y="8408"/>
                  </a:lnTo>
                  <a:lnTo>
                    <a:pt x="42255" y="11210"/>
                  </a:lnTo>
                  <a:lnTo>
                    <a:pt x="36650" y="14444"/>
                  </a:lnTo>
                  <a:lnTo>
                    <a:pt x="31045" y="17894"/>
                  </a:lnTo>
                  <a:lnTo>
                    <a:pt x="25871" y="21559"/>
                  </a:lnTo>
                  <a:lnTo>
                    <a:pt x="20697" y="25655"/>
                  </a:lnTo>
                  <a:lnTo>
                    <a:pt x="15954" y="30182"/>
                  </a:lnTo>
                  <a:lnTo>
                    <a:pt x="11642" y="34709"/>
                  </a:lnTo>
                  <a:lnTo>
                    <a:pt x="7331" y="39668"/>
                  </a:lnTo>
                  <a:lnTo>
                    <a:pt x="3450" y="44842"/>
                  </a:lnTo>
                  <a:lnTo>
                    <a:pt x="1" y="50447"/>
                  </a:lnTo>
                  <a:lnTo>
                    <a:pt x="9271" y="55837"/>
                  </a:lnTo>
                  <a:lnTo>
                    <a:pt x="12505" y="50878"/>
                  </a:lnTo>
                  <a:lnTo>
                    <a:pt x="15954" y="46351"/>
                  </a:lnTo>
                  <a:lnTo>
                    <a:pt x="19619" y="41824"/>
                  </a:lnTo>
                  <a:lnTo>
                    <a:pt x="23715" y="37728"/>
                  </a:lnTo>
                  <a:lnTo>
                    <a:pt x="28027" y="33847"/>
                  </a:lnTo>
                  <a:lnTo>
                    <a:pt x="32338" y="30182"/>
                  </a:lnTo>
                  <a:lnTo>
                    <a:pt x="37081" y="26733"/>
                  </a:lnTo>
                  <a:lnTo>
                    <a:pt x="42040" y="23715"/>
                  </a:lnTo>
                  <a:lnTo>
                    <a:pt x="47214" y="20912"/>
                  </a:lnTo>
                  <a:lnTo>
                    <a:pt x="52388" y="18325"/>
                  </a:lnTo>
                  <a:lnTo>
                    <a:pt x="57778" y="16169"/>
                  </a:lnTo>
                  <a:lnTo>
                    <a:pt x="63383" y="14444"/>
                  </a:lnTo>
                  <a:lnTo>
                    <a:pt x="69204" y="12935"/>
                  </a:lnTo>
                  <a:lnTo>
                    <a:pt x="75240" y="11857"/>
                  </a:lnTo>
                  <a:lnTo>
                    <a:pt x="81276" y="10995"/>
                  </a:lnTo>
                  <a:lnTo>
                    <a:pt x="87313" y="10779"/>
                  </a:lnTo>
                  <a:lnTo>
                    <a:pt x="87313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43;p18">
              <a:extLst>
                <a:ext uri="{FF2B5EF4-FFF2-40B4-BE49-F238E27FC236}">
                  <a16:creationId xmlns:a16="http://schemas.microsoft.com/office/drawing/2014/main" id="{13C91DF7-C1C9-C53A-3345-D60F9298BE14}"/>
                </a:ext>
              </a:extLst>
            </p:cNvPr>
            <p:cNvSpPr/>
            <p:nvPr/>
          </p:nvSpPr>
          <p:spPr>
            <a:xfrm>
              <a:off x="3866575" y="4080950"/>
              <a:ext cx="2182825" cy="1395925"/>
            </a:xfrm>
            <a:custGeom>
              <a:avLst/>
              <a:gdLst/>
              <a:ahLst/>
              <a:cxnLst/>
              <a:rect l="l" t="t" r="r" b="b"/>
              <a:pathLst>
                <a:path w="87313" h="55837" extrusionOk="0">
                  <a:moveTo>
                    <a:pt x="78042" y="0"/>
                  </a:moveTo>
                  <a:lnTo>
                    <a:pt x="74808" y="4959"/>
                  </a:lnTo>
                  <a:lnTo>
                    <a:pt x="71359" y="9486"/>
                  </a:lnTo>
                  <a:lnTo>
                    <a:pt x="67694" y="14013"/>
                  </a:lnTo>
                  <a:lnTo>
                    <a:pt x="63598" y="18109"/>
                  </a:lnTo>
                  <a:lnTo>
                    <a:pt x="59502" y="21990"/>
                  </a:lnTo>
                  <a:lnTo>
                    <a:pt x="54975" y="25655"/>
                  </a:lnTo>
                  <a:lnTo>
                    <a:pt x="50232" y="29104"/>
                  </a:lnTo>
                  <a:lnTo>
                    <a:pt x="45273" y="32123"/>
                  </a:lnTo>
                  <a:lnTo>
                    <a:pt x="40315" y="34925"/>
                  </a:lnTo>
                  <a:lnTo>
                    <a:pt x="34925" y="37512"/>
                  </a:lnTo>
                  <a:lnTo>
                    <a:pt x="29535" y="39668"/>
                  </a:lnTo>
                  <a:lnTo>
                    <a:pt x="23930" y="41393"/>
                  </a:lnTo>
                  <a:lnTo>
                    <a:pt x="18109" y="42902"/>
                  </a:lnTo>
                  <a:lnTo>
                    <a:pt x="12289" y="43980"/>
                  </a:lnTo>
                  <a:lnTo>
                    <a:pt x="6252" y="44842"/>
                  </a:lnTo>
                  <a:lnTo>
                    <a:pt x="0" y="45058"/>
                  </a:lnTo>
                  <a:lnTo>
                    <a:pt x="0" y="55837"/>
                  </a:lnTo>
                  <a:lnTo>
                    <a:pt x="6899" y="55621"/>
                  </a:lnTo>
                  <a:lnTo>
                    <a:pt x="13798" y="54759"/>
                  </a:lnTo>
                  <a:lnTo>
                    <a:pt x="20265" y="53466"/>
                  </a:lnTo>
                  <a:lnTo>
                    <a:pt x="26733" y="51741"/>
                  </a:lnTo>
                  <a:lnTo>
                    <a:pt x="32985" y="49801"/>
                  </a:lnTo>
                  <a:lnTo>
                    <a:pt x="39237" y="47429"/>
                  </a:lnTo>
                  <a:lnTo>
                    <a:pt x="45058" y="44627"/>
                  </a:lnTo>
                  <a:lnTo>
                    <a:pt x="50878" y="41393"/>
                  </a:lnTo>
                  <a:lnTo>
                    <a:pt x="56268" y="37943"/>
                  </a:lnTo>
                  <a:lnTo>
                    <a:pt x="61658" y="34278"/>
                  </a:lnTo>
                  <a:lnTo>
                    <a:pt x="66616" y="30182"/>
                  </a:lnTo>
                  <a:lnTo>
                    <a:pt x="71359" y="25655"/>
                  </a:lnTo>
                  <a:lnTo>
                    <a:pt x="75886" y="21128"/>
                  </a:lnTo>
                  <a:lnTo>
                    <a:pt x="79982" y="16169"/>
                  </a:lnTo>
                  <a:lnTo>
                    <a:pt x="83863" y="10995"/>
                  </a:lnTo>
                  <a:lnTo>
                    <a:pt x="87312" y="5390"/>
                  </a:lnTo>
                  <a:lnTo>
                    <a:pt x="78042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161;p17">
            <a:extLst>
              <a:ext uri="{FF2B5EF4-FFF2-40B4-BE49-F238E27FC236}">
                <a16:creationId xmlns:a16="http://schemas.microsoft.com/office/drawing/2014/main" id="{BCBAC01A-FB61-6742-FB96-2E623D47C02C}"/>
              </a:ext>
            </a:extLst>
          </p:cNvPr>
          <p:cNvSpPr txBox="1">
            <a:spLocks/>
          </p:cNvSpPr>
          <p:nvPr/>
        </p:nvSpPr>
        <p:spPr>
          <a:xfrm>
            <a:off x="0" y="37934"/>
            <a:ext cx="9144000" cy="1644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4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algn="ctr">
              <a:buSzPts val="1100"/>
              <a:buFont typeface="Arial"/>
              <a:buNone/>
            </a:pPr>
            <a:r>
              <a:rPr lang="pt-BR" sz="2400" b="1" dirty="0">
                <a:solidFill>
                  <a:srgbClr val="002060"/>
                </a:solidFill>
                <a:latin typeface="Sitka Banner Semibold" pitchFamily="2" charset="0"/>
              </a:rPr>
              <a:t>Universidade Federal da Paraíba</a:t>
            </a:r>
          </a:p>
          <a:p>
            <a:pPr algn="ctr">
              <a:buSzPts val="1100"/>
              <a:buFont typeface="Arial"/>
              <a:buNone/>
            </a:pPr>
            <a:r>
              <a:rPr lang="pt-BR" sz="2400" b="1" dirty="0">
                <a:solidFill>
                  <a:srgbClr val="002060"/>
                </a:solidFill>
                <a:latin typeface="Sitka Banner Semibold" pitchFamily="2" charset="0"/>
              </a:rPr>
              <a:t>Centro de Informática</a:t>
            </a:r>
          </a:p>
          <a:p>
            <a:pPr algn="ctr">
              <a:buSzPts val="1100"/>
              <a:buFont typeface="Arial"/>
              <a:buNone/>
            </a:pPr>
            <a:r>
              <a:rPr lang="pt-BR" sz="2400" b="1" dirty="0">
                <a:solidFill>
                  <a:srgbClr val="002060"/>
                </a:solidFill>
                <a:latin typeface="Sitka Banner Semibold" pitchFamily="2" charset="0"/>
              </a:rPr>
              <a:t>Ciência de Dados e Inteligência Artificial</a:t>
            </a:r>
          </a:p>
          <a:p>
            <a:pPr algn="ctr">
              <a:buSzPts val="1100"/>
              <a:buFont typeface="Arial"/>
              <a:buNone/>
            </a:pPr>
            <a:r>
              <a:rPr lang="pt-BR" sz="2400" b="1" dirty="0">
                <a:solidFill>
                  <a:srgbClr val="002060"/>
                </a:solidFill>
                <a:latin typeface="Sitka Banner Semibold" pitchFamily="2" charset="0"/>
              </a:rPr>
              <a:t>Introdução a Ciência de Dados</a:t>
            </a:r>
          </a:p>
        </p:txBody>
      </p:sp>
      <p:pic>
        <p:nvPicPr>
          <p:cNvPr id="32" name="Picture 35">
            <a:extLst>
              <a:ext uri="{FF2B5EF4-FFF2-40B4-BE49-F238E27FC236}">
                <a16:creationId xmlns:a16="http://schemas.microsoft.com/office/drawing/2014/main" id="{01D131D6-57F4-F1F2-76E5-252BC3399C2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57962" y="465089"/>
            <a:ext cx="654050" cy="790575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E762564F-7DF4-B6A3-F6A9-888F99FAEA4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7" r="17938"/>
          <a:stretch/>
        </p:blipFill>
        <p:spPr bwMode="auto">
          <a:xfrm>
            <a:off x="7577568" y="465090"/>
            <a:ext cx="790575" cy="7905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15" name="Agrupar 114">
            <a:extLst>
              <a:ext uri="{FF2B5EF4-FFF2-40B4-BE49-F238E27FC236}">
                <a16:creationId xmlns:a16="http://schemas.microsoft.com/office/drawing/2014/main" id="{49464E3E-D489-78D3-DB99-E0B4A173D18F}"/>
              </a:ext>
            </a:extLst>
          </p:cNvPr>
          <p:cNvGrpSpPr/>
          <p:nvPr/>
        </p:nvGrpSpPr>
        <p:grpSpPr>
          <a:xfrm rot="5400000">
            <a:off x="7567763" y="3648498"/>
            <a:ext cx="1752600" cy="1404898"/>
            <a:chOff x="6844145" y="1824093"/>
            <a:chExt cx="1752600" cy="1404898"/>
          </a:xfrm>
        </p:grpSpPr>
        <p:pic>
          <p:nvPicPr>
            <p:cNvPr id="116" name="Imagem 115">
              <a:extLst>
                <a:ext uri="{FF2B5EF4-FFF2-40B4-BE49-F238E27FC236}">
                  <a16:creationId xmlns:a16="http://schemas.microsoft.com/office/drawing/2014/main" id="{8DDD20AA-41C8-C17C-9870-2140F58949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117" name="Retângulo 116">
              <a:extLst>
                <a:ext uri="{FF2B5EF4-FFF2-40B4-BE49-F238E27FC236}">
                  <a16:creationId xmlns:a16="http://schemas.microsoft.com/office/drawing/2014/main" id="{CC841E80-CB1F-B67C-0D63-4D4FFD229E33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FE1D4E73-AEFD-B723-D3A0-1D6A07645365}"/>
              </a:ext>
            </a:extLst>
          </p:cNvPr>
          <p:cNvGrpSpPr/>
          <p:nvPr/>
        </p:nvGrpSpPr>
        <p:grpSpPr>
          <a:xfrm>
            <a:off x="7488381" y="0"/>
            <a:ext cx="1752600" cy="1404898"/>
            <a:chOff x="6844145" y="1824093"/>
            <a:chExt cx="1752600" cy="140489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B78514E-BE92-5B12-FAC3-7E27B8C6B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3EDB7D7-ED50-FB4F-D16B-425D9C1D1D8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C6C0CBA-052C-E36A-C960-26CBE4C5B032}"/>
              </a:ext>
            </a:extLst>
          </p:cNvPr>
          <p:cNvGrpSpPr/>
          <p:nvPr/>
        </p:nvGrpSpPr>
        <p:grpSpPr>
          <a:xfrm rot="10800000">
            <a:off x="-118365" y="3771587"/>
            <a:ext cx="1752600" cy="1404898"/>
            <a:chOff x="6844145" y="1824093"/>
            <a:chExt cx="1752600" cy="140489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5DBFD9B1-8070-4938-DD53-39FC5E716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5DA458D9-921A-2C95-2386-9107D166B9D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" name="Google Shape;177;p16">
            <a:extLst>
              <a:ext uri="{FF2B5EF4-FFF2-40B4-BE49-F238E27FC236}">
                <a16:creationId xmlns:a16="http://schemas.microsoft.com/office/drawing/2014/main" id="{06979A33-D125-7268-1F61-C8515BA0CACF}"/>
              </a:ext>
            </a:extLst>
          </p:cNvPr>
          <p:cNvGrpSpPr/>
          <p:nvPr/>
        </p:nvGrpSpPr>
        <p:grpSpPr>
          <a:xfrm>
            <a:off x="194794" y="182902"/>
            <a:ext cx="2196329" cy="627300"/>
            <a:chOff x="-253229" y="2596450"/>
            <a:chExt cx="2196329" cy="627300"/>
          </a:xfrm>
        </p:grpSpPr>
        <p:sp>
          <p:nvSpPr>
            <p:cNvPr id="15" name="Google Shape;178;p16">
              <a:extLst>
                <a:ext uri="{FF2B5EF4-FFF2-40B4-BE49-F238E27FC236}">
                  <a16:creationId xmlns:a16="http://schemas.microsoft.com/office/drawing/2014/main" id="{25DD30E2-EF86-EDC2-0797-2C12C4874255}"/>
                </a:ext>
              </a:extLst>
            </p:cNvPr>
            <p:cNvSpPr/>
            <p:nvPr/>
          </p:nvSpPr>
          <p:spPr>
            <a:xfrm>
              <a:off x="-253229" y="2596450"/>
              <a:ext cx="627300" cy="627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" name="Google Shape;179;p16">
              <a:extLst>
                <a:ext uri="{FF2B5EF4-FFF2-40B4-BE49-F238E27FC236}">
                  <a16:creationId xmlns:a16="http://schemas.microsoft.com/office/drawing/2014/main" id="{0F927A34-FC17-9B3F-5CDE-E3C19F119226}"/>
                </a:ext>
              </a:extLst>
            </p:cNvPr>
            <p:cNvSpPr txBox="1"/>
            <p:nvPr/>
          </p:nvSpPr>
          <p:spPr>
            <a:xfrm>
              <a:off x="457200" y="274420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Correlações</a:t>
              </a:r>
              <a:endParaRPr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3059FAFE-5C0A-7FAF-110E-914BDFD2E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8230" y="1145763"/>
            <a:ext cx="4977118" cy="379704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151F154-73C5-7E10-E474-48BD9A37D627}"/>
              </a:ext>
            </a:extLst>
          </p:cNvPr>
          <p:cNvSpPr txBox="1"/>
          <p:nvPr/>
        </p:nvSpPr>
        <p:spPr>
          <a:xfrm>
            <a:off x="6893198" y="1657815"/>
            <a:ext cx="1661032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com dependentes</a:t>
            </a:r>
          </a:p>
          <a:p>
            <a:endParaRPr lang="pt-BR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pt-BR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pt-BR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pt-BR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pt-BR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pt-BR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pt-BR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pt-BR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endParaRPr lang="pt-BR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sem dependentes</a:t>
            </a:r>
          </a:p>
        </p:txBody>
      </p:sp>
    </p:spTree>
    <p:extLst>
      <p:ext uri="{BB962C8B-B14F-4D97-AF65-F5344CB8AC3E}">
        <p14:creationId xmlns:p14="http://schemas.microsoft.com/office/powerpoint/2010/main" val="176486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FE1D4E73-AEFD-B723-D3A0-1D6A07645365}"/>
              </a:ext>
            </a:extLst>
          </p:cNvPr>
          <p:cNvGrpSpPr/>
          <p:nvPr/>
        </p:nvGrpSpPr>
        <p:grpSpPr>
          <a:xfrm>
            <a:off x="7488381" y="0"/>
            <a:ext cx="1752600" cy="1404898"/>
            <a:chOff x="6844145" y="1824093"/>
            <a:chExt cx="1752600" cy="140489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B78514E-BE92-5B12-FAC3-7E27B8C6B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3EDB7D7-ED50-FB4F-D16B-425D9C1D1D8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C6C0CBA-052C-E36A-C960-26CBE4C5B032}"/>
              </a:ext>
            </a:extLst>
          </p:cNvPr>
          <p:cNvGrpSpPr/>
          <p:nvPr/>
        </p:nvGrpSpPr>
        <p:grpSpPr>
          <a:xfrm rot="10800000">
            <a:off x="-118365" y="3771587"/>
            <a:ext cx="1752600" cy="1404898"/>
            <a:chOff x="6844145" y="1824093"/>
            <a:chExt cx="1752600" cy="140489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5DBFD9B1-8070-4938-DD53-39FC5E716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5DA458D9-921A-2C95-2386-9107D166B9D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8" name="Google Shape;177;p16">
            <a:extLst>
              <a:ext uri="{FF2B5EF4-FFF2-40B4-BE49-F238E27FC236}">
                <a16:creationId xmlns:a16="http://schemas.microsoft.com/office/drawing/2014/main" id="{374EC342-E931-C843-7C4D-DB4C35C44E1A}"/>
              </a:ext>
            </a:extLst>
          </p:cNvPr>
          <p:cNvGrpSpPr/>
          <p:nvPr/>
        </p:nvGrpSpPr>
        <p:grpSpPr>
          <a:xfrm>
            <a:off x="194794" y="182902"/>
            <a:ext cx="2196329" cy="627300"/>
            <a:chOff x="-253229" y="2596450"/>
            <a:chExt cx="2196329" cy="627300"/>
          </a:xfrm>
        </p:grpSpPr>
        <p:sp>
          <p:nvSpPr>
            <p:cNvPr id="19" name="Google Shape;178;p16">
              <a:extLst>
                <a:ext uri="{FF2B5EF4-FFF2-40B4-BE49-F238E27FC236}">
                  <a16:creationId xmlns:a16="http://schemas.microsoft.com/office/drawing/2014/main" id="{E289B97D-A86A-0B31-43F5-57C52D5650F8}"/>
                </a:ext>
              </a:extLst>
            </p:cNvPr>
            <p:cNvSpPr/>
            <p:nvPr/>
          </p:nvSpPr>
          <p:spPr>
            <a:xfrm>
              <a:off x="-253229" y="2596450"/>
              <a:ext cx="627300" cy="627300"/>
            </a:xfrm>
            <a:prstGeom prst="ellipse">
              <a:avLst/>
            </a:prstGeom>
            <a:solidFill>
              <a:srgbClr val="533C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" name="Google Shape;179;p16">
              <a:extLst>
                <a:ext uri="{FF2B5EF4-FFF2-40B4-BE49-F238E27FC236}">
                  <a16:creationId xmlns:a16="http://schemas.microsoft.com/office/drawing/2014/main" id="{DB33AF2E-7797-1641-8B4F-DA2427C97B14}"/>
                </a:ext>
              </a:extLst>
            </p:cNvPr>
            <p:cNvSpPr txBox="1"/>
            <p:nvPr/>
          </p:nvSpPr>
          <p:spPr>
            <a:xfrm>
              <a:off x="457200" y="274420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Kmeans</a:t>
              </a:r>
              <a:endParaRPr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2" name="AutoShape 2" descr="Contrato - ícones de o negócio grátis">
            <a:extLst>
              <a:ext uri="{FF2B5EF4-FFF2-40B4-BE49-F238E27FC236}">
                <a16:creationId xmlns:a16="http://schemas.microsoft.com/office/drawing/2014/main" id="{FF4B2F16-C17F-2130-1169-EACE90F12F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2B137EF0-5A72-C22D-2273-EADD4FE5373E}"/>
              </a:ext>
            </a:extLst>
          </p:cNvPr>
          <p:cNvGrpSpPr/>
          <p:nvPr/>
        </p:nvGrpSpPr>
        <p:grpSpPr>
          <a:xfrm>
            <a:off x="1788367" y="967598"/>
            <a:ext cx="5027268" cy="3533537"/>
            <a:chOff x="1788367" y="967598"/>
            <a:chExt cx="5027268" cy="3533537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BF5F9236-857F-2327-EFC2-69C63CD27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EEEEEE"/>
                </a:clrFrom>
                <a:clrTo>
                  <a:srgbClr val="EEEEE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88367" y="2202150"/>
              <a:ext cx="1620000" cy="1044000"/>
            </a:xfrm>
            <a:prstGeom prst="rect">
              <a:avLst/>
            </a:prstGeom>
          </p:spPr>
        </p:pic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81DE10AB-76DD-3FBA-9D65-BC084D35E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52825" y="967598"/>
              <a:ext cx="1080000" cy="1080000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E3018BDD-3AFB-FC52-7876-8115F9467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35635" y="2184150"/>
              <a:ext cx="1080000" cy="1080000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298CDAC1-A5CE-3376-4CCA-12495D5E2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74820" y="3421135"/>
              <a:ext cx="10800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882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FE1D4E73-AEFD-B723-D3A0-1D6A07645365}"/>
              </a:ext>
            </a:extLst>
          </p:cNvPr>
          <p:cNvGrpSpPr/>
          <p:nvPr/>
        </p:nvGrpSpPr>
        <p:grpSpPr>
          <a:xfrm>
            <a:off x="7488381" y="0"/>
            <a:ext cx="1752600" cy="1404898"/>
            <a:chOff x="6844145" y="1824093"/>
            <a:chExt cx="1752600" cy="140489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B78514E-BE92-5B12-FAC3-7E27B8C6B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3EDB7D7-ED50-FB4F-D16B-425D9C1D1D8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C6C0CBA-052C-E36A-C960-26CBE4C5B032}"/>
              </a:ext>
            </a:extLst>
          </p:cNvPr>
          <p:cNvGrpSpPr/>
          <p:nvPr/>
        </p:nvGrpSpPr>
        <p:grpSpPr>
          <a:xfrm rot="10800000">
            <a:off x="-118365" y="3771587"/>
            <a:ext cx="1752600" cy="1404898"/>
            <a:chOff x="6844145" y="1824093"/>
            <a:chExt cx="1752600" cy="140489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5DBFD9B1-8070-4938-DD53-39FC5E716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5DA458D9-921A-2C95-2386-9107D166B9D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8" name="Google Shape;177;p16">
            <a:extLst>
              <a:ext uri="{FF2B5EF4-FFF2-40B4-BE49-F238E27FC236}">
                <a16:creationId xmlns:a16="http://schemas.microsoft.com/office/drawing/2014/main" id="{374EC342-E931-C843-7C4D-DB4C35C44E1A}"/>
              </a:ext>
            </a:extLst>
          </p:cNvPr>
          <p:cNvGrpSpPr/>
          <p:nvPr/>
        </p:nvGrpSpPr>
        <p:grpSpPr>
          <a:xfrm>
            <a:off x="194794" y="182902"/>
            <a:ext cx="2196329" cy="627300"/>
            <a:chOff x="-253229" y="2596450"/>
            <a:chExt cx="2196329" cy="627300"/>
          </a:xfrm>
        </p:grpSpPr>
        <p:sp>
          <p:nvSpPr>
            <p:cNvPr id="19" name="Google Shape;178;p16">
              <a:extLst>
                <a:ext uri="{FF2B5EF4-FFF2-40B4-BE49-F238E27FC236}">
                  <a16:creationId xmlns:a16="http://schemas.microsoft.com/office/drawing/2014/main" id="{E289B97D-A86A-0B31-43F5-57C52D5650F8}"/>
                </a:ext>
              </a:extLst>
            </p:cNvPr>
            <p:cNvSpPr/>
            <p:nvPr/>
          </p:nvSpPr>
          <p:spPr>
            <a:xfrm>
              <a:off x="-253229" y="2596450"/>
              <a:ext cx="627300" cy="627300"/>
            </a:xfrm>
            <a:prstGeom prst="ellipse">
              <a:avLst/>
            </a:prstGeom>
            <a:solidFill>
              <a:srgbClr val="533C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" name="Google Shape;179;p16">
              <a:extLst>
                <a:ext uri="{FF2B5EF4-FFF2-40B4-BE49-F238E27FC236}">
                  <a16:creationId xmlns:a16="http://schemas.microsoft.com/office/drawing/2014/main" id="{DB33AF2E-7797-1641-8B4F-DA2427C97B14}"/>
                </a:ext>
              </a:extLst>
            </p:cNvPr>
            <p:cNvSpPr txBox="1"/>
            <p:nvPr/>
          </p:nvSpPr>
          <p:spPr>
            <a:xfrm>
              <a:off x="457200" y="274420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Kmeans</a:t>
              </a:r>
              <a:endParaRPr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DC7FA9C2-863D-1244-D82B-9CED88162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655" y="1304748"/>
            <a:ext cx="3686689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61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FE1D4E73-AEFD-B723-D3A0-1D6A07645365}"/>
              </a:ext>
            </a:extLst>
          </p:cNvPr>
          <p:cNvGrpSpPr/>
          <p:nvPr/>
        </p:nvGrpSpPr>
        <p:grpSpPr>
          <a:xfrm>
            <a:off x="7488381" y="0"/>
            <a:ext cx="1752600" cy="1404898"/>
            <a:chOff x="6844145" y="1824093"/>
            <a:chExt cx="1752600" cy="140489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B78514E-BE92-5B12-FAC3-7E27B8C6B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3EDB7D7-ED50-FB4F-D16B-425D9C1D1D8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C6C0CBA-052C-E36A-C960-26CBE4C5B032}"/>
              </a:ext>
            </a:extLst>
          </p:cNvPr>
          <p:cNvGrpSpPr/>
          <p:nvPr/>
        </p:nvGrpSpPr>
        <p:grpSpPr>
          <a:xfrm rot="10800000">
            <a:off x="-118365" y="3771587"/>
            <a:ext cx="1752600" cy="1404898"/>
            <a:chOff x="6844145" y="1824093"/>
            <a:chExt cx="1752600" cy="140489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5DBFD9B1-8070-4938-DD53-39FC5E716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5DA458D9-921A-2C95-2386-9107D166B9D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8" name="Google Shape;177;p16">
            <a:extLst>
              <a:ext uri="{FF2B5EF4-FFF2-40B4-BE49-F238E27FC236}">
                <a16:creationId xmlns:a16="http://schemas.microsoft.com/office/drawing/2014/main" id="{374EC342-E931-C843-7C4D-DB4C35C44E1A}"/>
              </a:ext>
            </a:extLst>
          </p:cNvPr>
          <p:cNvGrpSpPr/>
          <p:nvPr/>
        </p:nvGrpSpPr>
        <p:grpSpPr>
          <a:xfrm>
            <a:off x="194794" y="182902"/>
            <a:ext cx="2196329" cy="627300"/>
            <a:chOff x="-253229" y="2596450"/>
            <a:chExt cx="2196329" cy="627300"/>
          </a:xfrm>
        </p:grpSpPr>
        <p:sp>
          <p:nvSpPr>
            <p:cNvPr id="19" name="Google Shape;178;p16">
              <a:extLst>
                <a:ext uri="{FF2B5EF4-FFF2-40B4-BE49-F238E27FC236}">
                  <a16:creationId xmlns:a16="http://schemas.microsoft.com/office/drawing/2014/main" id="{E289B97D-A86A-0B31-43F5-57C52D5650F8}"/>
                </a:ext>
              </a:extLst>
            </p:cNvPr>
            <p:cNvSpPr/>
            <p:nvPr/>
          </p:nvSpPr>
          <p:spPr>
            <a:xfrm>
              <a:off x="-253229" y="2596450"/>
              <a:ext cx="627300" cy="627300"/>
            </a:xfrm>
            <a:prstGeom prst="ellipse">
              <a:avLst/>
            </a:prstGeom>
            <a:solidFill>
              <a:srgbClr val="533C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" name="Google Shape;179;p16">
              <a:extLst>
                <a:ext uri="{FF2B5EF4-FFF2-40B4-BE49-F238E27FC236}">
                  <a16:creationId xmlns:a16="http://schemas.microsoft.com/office/drawing/2014/main" id="{DB33AF2E-7797-1641-8B4F-DA2427C97B14}"/>
                </a:ext>
              </a:extLst>
            </p:cNvPr>
            <p:cNvSpPr txBox="1"/>
            <p:nvPr/>
          </p:nvSpPr>
          <p:spPr>
            <a:xfrm>
              <a:off x="457200" y="274420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Kmeans</a:t>
              </a:r>
              <a:endParaRPr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C29E541E-A832-EAAD-2419-1719FEA50FB8}"/>
              </a:ext>
            </a:extLst>
          </p:cNvPr>
          <p:cNvGrpSpPr/>
          <p:nvPr/>
        </p:nvGrpSpPr>
        <p:grpSpPr>
          <a:xfrm>
            <a:off x="905223" y="702448"/>
            <a:ext cx="8050631" cy="2085176"/>
            <a:chOff x="905223" y="702448"/>
            <a:chExt cx="8050631" cy="2085176"/>
          </a:xfrm>
        </p:grpSpPr>
        <p:sp>
          <p:nvSpPr>
            <p:cNvPr id="21" name="Google Shape;443;p19">
              <a:extLst>
                <a:ext uri="{FF2B5EF4-FFF2-40B4-BE49-F238E27FC236}">
                  <a16:creationId xmlns:a16="http://schemas.microsoft.com/office/drawing/2014/main" id="{CA5A2630-2274-F4E6-475A-3E5F24FCB7E3}"/>
                </a:ext>
              </a:extLst>
            </p:cNvPr>
            <p:cNvSpPr txBox="1"/>
            <p:nvPr/>
          </p:nvSpPr>
          <p:spPr>
            <a:xfrm>
              <a:off x="7366754" y="774989"/>
              <a:ext cx="1589100" cy="8994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Churn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Sim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0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Não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77AD74AB-601F-061C-2EFC-F195E3F39135}"/>
                </a:ext>
              </a:extLst>
            </p:cNvPr>
            <p:cNvGrpSpPr/>
            <p:nvPr/>
          </p:nvGrpSpPr>
          <p:grpSpPr>
            <a:xfrm>
              <a:off x="905223" y="702448"/>
              <a:ext cx="2803892" cy="2085176"/>
              <a:chOff x="905223" y="702448"/>
              <a:chExt cx="2803892" cy="2085176"/>
            </a:xfrm>
          </p:grpSpPr>
          <p:pic>
            <p:nvPicPr>
              <p:cNvPr id="23" name="Imagem 22">
                <a:extLst>
                  <a:ext uri="{FF2B5EF4-FFF2-40B4-BE49-F238E27FC236}">
                    <a16:creationId xmlns:a16="http://schemas.microsoft.com/office/drawing/2014/main" id="{DB680E53-6F1B-18DC-27A5-308AEEEBE1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5223" y="911117"/>
                <a:ext cx="2803892" cy="1876507"/>
              </a:xfrm>
              <a:prstGeom prst="rect">
                <a:avLst/>
              </a:prstGeom>
            </p:spPr>
          </p:pic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DEA7A4AA-C18C-8A2F-BFD1-52353CF87DF4}"/>
                  </a:ext>
                </a:extLst>
              </p:cNvPr>
              <p:cNvSpPr txBox="1"/>
              <p:nvPr/>
            </p:nvSpPr>
            <p:spPr>
              <a:xfrm>
                <a:off x="1712046" y="702448"/>
                <a:ext cx="13581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>
                    <a:solidFill>
                      <a:srgbClr val="002060"/>
                    </a:solidFill>
                    <a:latin typeface="Segoe UI Variable Display Semib" pitchFamily="2" charset="0"/>
                  </a:rPr>
                  <a:t>Cancelamento</a:t>
                </a:r>
              </a:p>
            </p:txBody>
          </p:sp>
        </p:grp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A96FB9E0-C1FE-DFC1-24A7-E54800CE5EC7}"/>
              </a:ext>
            </a:extLst>
          </p:cNvPr>
          <p:cNvGrpSpPr/>
          <p:nvPr/>
        </p:nvGrpSpPr>
        <p:grpSpPr>
          <a:xfrm>
            <a:off x="4200479" y="702448"/>
            <a:ext cx="4755375" cy="2108828"/>
            <a:chOff x="4200479" y="702448"/>
            <a:chExt cx="4755375" cy="2108828"/>
          </a:xfrm>
        </p:grpSpPr>
        <p:sp>
          <p:nvSpPr>
            <p:cNvPr id="15" name="Google Shape;443;p19">
              <a:extLst>
                <a:ext uri="{FF2B5EF4-FFF2-40B4-BE49-F238E27FC236}">
                  <a16:creationId xmlns:a16="http://schemas.microsoft.com/office/drawing/2014/main" id="{170EFD85-5D35-56CF-371D-90C23D4E8392}"/>
                </a:ext>
              </a:extLst>
            </p:cNvPr>
            <p:cNvSpPr txBox="1"/>
            <p:nvPr/>
          </p:nvSpPr>
          <p:spPr>
            <a:xfrm>
              <a:off x="7366754" y="1672257"/>
              <a:ext cx="1589100" cy="8994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Tipo de Contrato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Anual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2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Dois Anos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3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Mensal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5" name="Agrupar 34">
              <a:extLst>
                <a:ext uri="{FF2B5EF4-FFF2-40B4-BE49-F238E27FC236}">
                  <a16:creationId xmlns:a16="http://schemas.microsoft.com/office/drawing/2014/main" id="{59A9CABE-2A77-0DF3-60F4-C2DC2DC90C1F}"/>
                </a:ext>
              </a:extLst>
            </p:cNvPr>
            <p:cNvGrpSpPr/>
            <p:nvPr/>
          </p:nvGrpSpPr>
          <p:grpSpPr>
            <a:xfrm>
              <a:off x="4200479" y="702448"/>
              <a:ext cx="2803892" cy="2108828"/>
              <a:chOff x="4200479" y="702448"/>
              <a:chExt cx="2803892" cy="2108828"/>
            </a:xfrm>
          </p:grpSpPr>
          <p:pic>
            <p:nvPicPr>
              <p:cNvPr id="25" name="Imagem 24">
                <a:extLst>
                  <a:ext uri="{FF2B5EF4-FFF2-40B4-BE49-F238E27FC236}">
                    <a16:creationId xmlns:a16="http://schemas.microsoft.com/office/drawing/2014/main" id="{361F2424-BCE9-CE45-FC42-47A99EDBCE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00479" y="910700"/>
                <a:ext cx="2803892" cy="1900576"/>
              </a:xfrm>
              <a:prstGeom prst="rect">
                <a:avLst/>
              </a:prstGeom>
            </p:spPr>
          </p:pic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57B11C16-8C88-805B-076D-AB4CD24D8756}"/>
                  </a:ext>
                </a:extLst>
              </p:cNvPr>
              <p:cNvSpPr txBox="1"/>
              <p:nvPr/>
            </p:nvSpPr>
            <p:spPr>
              <a:xfrm>
                <a:off x="5103724" y="702448"/>
                <a:ext cx="13581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>
                    <a:solidFill>
                      <a:srgbClr val="002060"/>
                    </a:solidFill>
                    <a:latin typeface="Segoe UI Variable Display Semib" pitchFamily="2" charset="0"/>
                  </a:rPr>
                  <a:t>Contrato</a:t>
                </a:r>
              </a:p>
            </p:txBody>
          </p:sp>
        </p:grp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B228BC14-5F42-BCA9-EF7F-E5FFE91F044D}"/>
              </a:ext>
            </a:extLst>
          </p:cNvPr>
          <p:cNvGrpSpPr/>
          <p:nvPr/>
        </p:nvGrpSpPr>
        <p:grpSpPr>
          <a:xfrm>
            <a:off x="905223" y="2654566"/>
            <a:ext cx="8050631" cy="2259688"/>
            <a:chOff x="905223" y="2654566"/>
            <a:chExt cx="8050631" cy="2259688"/>
          </a:xfrm>
        </p:grpSpPr>
        <p:sp>
          <p:nvSpPr>
            <p:cNvPr id="16" name="Google Shape;443;p19">
              <a:extLst>
                <a:ext uri="{FF2B5EF4-FFF2-40B4-BE49-F238E27FC236}">
                  <a16:creationId xmlns:a16="http://schemas.microsoft.com/office/drawing/2014/main" id="{88E454DE-E413-A517-3A5A-0E56843CD7CF}"/>
                </a:ext>
              </a:extLst>
            </p:cNvPr>
            <p:cNvSpPr txBox="1"/>
            <p:nvPr/>
          </p:nvSpPr>
          <p:spPr>
            <a:xfrm>
              <a:off x="7366754" y="2654566"/>
              <a:ext cx="1589100" cy="8994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Dependentes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Sim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2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Não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DB43574E-9740-4159-C65F-48396348954B}"/>
                </a:ext>
              </a:extLst>
            </p:cNvPr>
            <p:cNvGrpSpPr/>
            <p:nvPr/>
          </p:nvGrpSpPr>
          <p:grpSpPr>
            <a:xfrm>
              <a:off x="905223" y="2811276"/>
              <a:ext cx="2803892" cy="2102978"/>
              <a:chOff x="905223" y="2811276"/>
              <a:chExt cx="2803892" cy="2102978"/>
            </a:xfrm>
          </p:grpSpPr>
          <p:pic>
            <p:nvPicPr>
              <p:cNvPr id="27" name="Imagem 26">
                <a:extLst>
                  <a:ext uri="{FF2B5EF4-FFF2-40B4-BE49-F238E27FC236}">
                    <a16:creationId xmlns:a16="http://schemas.microsoft.com/office/drawing/2014/main" id="{F39261DA-A6B5-5AF3-1362-BDBD0F60C8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5223" y="3016234"/>
                <a:ext cx="2803892" cy="1898020"/>
              </a:xfrm>
              <a:prstGeom prst="rect">
                <a:avLst/>
              </a:prstGeom>
            </p:spPr>
          </p:pic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9951EBB1-7D9A-4FB7-7690-A65A8CBC0679}"/>
                  </a:ext>
                </a:extLst>
              </p:cNvPr>
              <p:cNvSpPr txBox="1"/>
              <p:nvPr/>
            </p:nvSpPr>
            <p:spPr>
              <a:xfrm>
                <a:off x="1712046" y="2811276"/>
                <a:ext cx="13581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>
                    <a:solidFill>
                      <a:srgbClr val="002060"/>
                    </a:solidFill>
                    <a:latin typeface="Segoe UI Variable Display Semib" pitchFamily="2" charset="0"/>
                  </a:rPr>
                  <a:t>Dependentes</a:t>
                </a:r>
              </a:p>
            </p:txBody>
          </p:sp>
        </p:grpSp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E930FFA-9653-63E7-97AB-E67B2782F9AF}"/>
              </a:ext>
            </a:extLst>
          </p:cNvPr>
          <p:cNvGrpSpPr/>
          <p:nvPr/>
        </p:nvGrpSpPr>
        <p:grpSpPr>
          <a:xfrm>
            <a:off x="4200479" y="2811276"/>
            <a:ext cx="4905019" cy="2116419"/>
            <a:chOff x="4200479" y="2811276"/>
            <a:chExt cx="4905019" cy="2116419"/>
          </a:xfrm>
        </p:grpSpPr>
        <p:sp>
          <p:nvSpPr>
            <p:cNvPr id="17" name="Google Shape;443;p19">
              <a:extLst>
                <a:ext uri="{FF2B5EF4-FFF2-40B4-BE49-F238E27FC236}">
                  <a16:creationId xmlns:a16="http://schemas.microsoft.com/office/drawing/2014/main" id="{372322CF-6B90-8A4A-E80C-2A6655096659}"/>
                </a:ext>
              </a:extLst>
            </p:cNvPr>
            <p:cNvSpPr txBox="1"/>
            <p:nvPr/>
          </p:nvSpPr>
          <p:spPr>
            <a:xfrm>
              <a:off x="7366754" y="3554059"/>
              <a:ext cx="1738744" cy="11725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Pagamento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Crédito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2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Débito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Boleto eletrônico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4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Boleto impresso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id="{06EEA790-0A66-4F31-07A6-05675DA9F553}"/>
                </a:ext>
              </a:extLst>
            </p:cNvPr>
            <p:cNvGrpSpPr/>
            <p:nvPr/>
          </p:nvGrpSpPr>
          <p:grpSpPr>
            <a:xfrm>
              <a:off x="4200479" y="2811276"/>
              <a:ext cx="2854808" cy="2116419"/>
              <a:chOff x="4200479" y="2811276"/>
              <a:chExt cx="2854808" cy="2116419"/>
            </a:xfrm>
          </p:grpSpPr>
          <p:pic>
            <p:nvPicPr>
              <p:cNvPr id="29" name="Imagem 28">
                <a:extLst>
                  <a:ext uri="{FF2B5EF4-FFF2-40B4-BE49-F238E27FC236}">
                    <a16:creationId xmlns:a16="http://schemas.microsoft.com/office/drawing/2014/main" id="{6E42CEA7-30B4-9331-DAE6-06DB3EE7DB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00479" y="3053326"/>
                <a:ext cx="2854808" cy="1874369"/>
              </a:xfrm>
              <a:prstGeom prst="rect">
                <a:avLst/>
              </a:prstGeom>
            </p:spPr>
          </p:pic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CDB87833-5A78-9FF4-3E91-167C0C5F6A75}"/>
                  </a:ext>
                </a:extLst>
              </p:cNvPr>
              <p:cNvSpPr txBox="1"/>
              <p:nvPr/>
            </p:nvSpPr>
            <p:spPr>
              <a:xfrm>
                <a:off x="5110961" y="2811276"/>
                <a:ext cx="13581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>
                    <a:solidFill>
                      <a:srgbClr val="002060"/>
                    </a:solidFill>
                    <a:latin typeface="Segoe UI Variable Display Semib" pitchFamily="2" charset="0"/>
                  </a:rPr>
                  <a:t>Pagamento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523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FE1D4E73-AEFD-B723-D3A0-1D6A07645365}"/>
              </a:ext>
            </a:extLst>
          </p:cNvPr>
          <p:cNvGrpSpPr/>
          <p:nvPr/>
        </p:nvGrpSpPr>
        <p:grpSpPr>
          <a:xfrm>
            <a:off x="7488381" y="0"/>
            <a:ext cx="1752600" cy="1404898"/>
            <a:chOff x="6844145" y="1824093"/>
            <a:chExt cx="1752600" cy="140489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B78514E-BE92-5B12-FAC3-7E27B8C6B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3EDB7D7-ED50-FB4F-D16B-425D9C1D1D8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C6C0CBA-052C-E36A-C960-26CBE4C5B032}"/>
              </a:ext>
            </a:extLst>
          </p:cNvPr>
          <p:cNvGrpSpPr/>
          <p:nvPr/>
        </p:nvGrpSpPr>
        <p:grpSpPr>
          <a:xfrm rot="10800000">
            <a:off x="-118365" y="3771587"/>
            <a:ext cx="1752600" cy="1404898"/>
            <a:chOff x="6844145" y="1824093"/>
            <a:chExt cx="1752600" cy="140489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5DBFD9B1-8070-4938-DD53-39FC5E716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5DA458D9-921A-2C95-2386-9107D166B9D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8" name="Google Shape;177;p16">
            <a:extLst>
              <a:ext uri="{FF2B5EF4-FFF2-40B4-BE49-F238E27FC236}">
                <a16:creationId xmlns:a16="http://schemas.microsoft.com/office/drawing/2014/main" id="{374EC342-E931-C843-7C4D-DB4C35C44E1A}"/>
              </a:ext>
            </a:extLst>
          </p:cNvPr>
          <p:cNvGrpSpPr/>
          <p:nvPr/>
        </p:nvGrpSpPr>
        <p:grpSpPr>
          <a:xfrm>
            <a:off x="194794" y="182902"/>
            <a:ext cx="2196329" cy="627300"/>
            <a:chOff x="-253229" y="2596450"/>
            <a:chExt cx="2196329" cy="627300"/>
          </a:xfrm>
        </p:grpSpPr>
        <p:sp>
          <p:nvSpPr>
            <p:cNvPr id="19" name="Google Shape;178;p16">
              <a:extLst>
                <a:ext uri="{FF2B5EF4-FFF2-40B4-BE49-F238E27FC236}">
                  <a16:creationId xmlns:a16="http://schemas.microsoft.com/office/drawing/2014/main" id="{E289B97D-A86A-0B31-43F5-57C52D5650F8}"/>
                </a:ext>
              </a:extLst>
            </p:cNvPr>
            <p:cNvSpPr/>
            <p:nvPr/>
          </p:nvSpPr>
          <p:spPr>
            <a:xfrm>
              <a:off x="-253229" y="2596450"/>
              <a:ext cx="627300" cy="627300"/>
            </a:xfrm>
            <a:prstGeom prst="ellipse">
              <a:avLst/>
            </a:prstGeom>
            <a:solidFill>
              <a:srgbClr val="533C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" name="Google Shape;179;p16">
              <a:extLst>
                <a:ext uri="{FF2B5EF4-FFF2-40B4-BE49-F238E27FC236}">
                  <a16:creationId xmlns:a16="http://schemas.microsoft.com/office/drawing/2014/main" id="{DB33AF2E-7797-1641-8B4F-DA2427C97B14}"/>
                </a:ext>
              </a:extLst>
            </p:cNvPr>
            <p:cNvSpPr txBox="1"/>
            <p:nvPr/>
          </p:nvSpPr>
          <p:spPr>
            <a:xfrm>
              <a:off x="457200" y="274420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Kmeans</a:t>
              </a:r>
              <a:endParaRPr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D3FC293B-31C9-53BE-ADCC-B40FF9B5E7A5}"/>
              </a:ext>
            </a:extLst>
          </p:cNvPr>
          <p:cNvGrpSpPr/>
          <p:nvPr/>
        </p:nvGrpSpPr>
        <p:grpSpPr>
          <a:xfrm>
            <a:off x="869163" y="702448"/>
            <a:ext cx="8086691" cy="2119206"/>
            <a:chOff x="869163" y="702448"/>
            <a:chExt cx="8086691" cy="2119206"/>
          </a:xfrm>
        </p:grpSpPr>
        <p:sp>
          <p:nvSpPr>
            <p:cNvPr id="21" name="Google Shape;443;p19">
              <a:extLst>
                <a:ext uri="{FF2B5EF4-FFF2-40B4-BE49-F238E27FC236}">
                  <a16:creationId xmlns:a16="http://schemas.microsoft.com/office/drawing/2014/main" id="{CA5A2630-2274-F4E6-475A-3E5F24FCB7E3}"/>
                </a:ext>
              </a:extLst>
            </p:cNvPr>
            <p:cNvSpPr txBox="1"/>
            <p:nvPr/>
          </p:nvSpPr>
          <p:spPr>
            <a:xfrm>
              <a:off x="7366754" y="774989"/>
              <a:ext cx="1589100" cy="8994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Churn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Sim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0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Não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id="{F1478810-E66D-9149-3C9B-63DA7CED1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9163" y="902225"/>
              <a:ext cx="2824406" cy="1919429"/>
            </a:xfrm>
            <a:prstGeom prst="rect">
              <a:avLst/>
            </a:prstGeom>
          </p:spPr>
        </p:pic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BFFE9DB5-FD3B-287F-3027-E2EE7C22D04A}"/>
                </a:ext>
              </a:extLst>
            </p:cNvPr>
            <p:cNvSpPr txBox="1"/>
            <p:nvPr/>
          </p:nvSpPr>
          <p:spPr>
            <a:xfrm>
              <a:off x="1712046" y="702448"/>
              <a:ext cx="1358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002060"/>
                  </a:solidFill>
                  <a:latin typeface="Segoe UI Variable Display Semib" pitchFamily="2" charset="0"/>
                </a:rPr>
                <a:t>Cancelamento</a:t>
              </a:r>
            </a:p>
          </p:txBody>
        </p:sp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61FF1DBD-B0C3-F785-CC47-1307B6D4CE65}"/>
              </a:ext>
            </a:extLst>
          </p:cNvPr>
          <p:cNvGrpSpPr/>
          <p:nvPr/>
        </p:nvGrpSpPr>
        <p:grpSpPr>
          <a:xfrm>
            <a:off x="4145639" y="702448"/>
            <a:ext cx="4810215" cy="2170548"/>
            <a:chOff x="4145639" y="702448"/>
            <a:chExt cx="4810215" cy="2170548"/>
          </a:xfrm>
        </p:grpSpPr>
        <p:sp>
          <p:nvSpPr>
            <p:cNvPr id="15" name="Google Shape;443;p19">
              <a:extLst>
                <a:ext uri="{FF2B5EF4-FFF2-40B4-BE49-F238E27FC236}">
                  <a16:creationId xmlns:a16="http://schemas.microsoft.com/office/drawing/2014/main" id="{170EFD85-5D35-56CF-371D-90C23D4E8392}"/>
                </a:ext>
              </a:extLst>
            </p:cNvPr>
            <p:cNvSpPr txBox="1"/>
            <p:nvPr/>
          </p:nvSpPr>
          <p:spPr>
            <a:xfrm>
              <a:off x="7366754" y="1672257"/>
              <a:ext cx="1589100" cy="8994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Tipo de Contrato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Anual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2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Dois Anos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3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Mensal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7B419CF5-F694-CFFC-EDC8-A2CEA3AE6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45639" y="900712"/>
              <a:ext cx="2924935" cy="1972284"/>
            </a:xfrm>
            <a:prstGeom prst="rect">
              <a:avLst/>
            </a:prstGeom>
          </p:spPr>
        </p:pic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2A42941A-328A-05BD-6DB3-0E70561A44DD}"/>
                </a:ext>
              </a:extLst>
            </p:cNvPr>
            <p:cNvSpPr txBox="1"/>
            <p:nvPr/>
          </p:nvSpPr>
          <p:spPr>
            <a:xfrm>
              <a:off x="5103724" y="702448"/>
              <a:ext cx="1358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002060"/>
                  </a:solidFill>
                  <a:latin typeface="Segoe UI Variable Display Semib" pitchFamily="2" charset="0"/>
                </a:rPr>
                <a:t>Contrato</a:t>
              </a:r>
            </a:p>
          </p:txBody>
        </p: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97EFFA7D-1744-1055-9814-2D2DF00586C0}"/>
              </a:ext>
            </a:extLst>
          </p:cNvPr>
          <p:cNvGrpSpPr/>
          <p:nvPr/>
        </p:nvGrpSpPr>
        <p:grpSpPr>
          <a:xfrm>
            <a:off x="867122" y="2654566"/>
            <a:ext cx="8088732" cy="2259919"/>
            <a:chOff x="867122" y="2654566"/>
            <a:chExt cx="8088732" cy="2259919"/>
          </a:xfrm>
        </p:grpSpPr>
        <p:sp>
          <p:nvSpPr>
            <p:cNvPr id="16" name="Google Shape;443;p19">
              <a:extLst>
                <a:ext uri="{FF2B5EF4-FFF2-40B4-BE49-F238E27FC236}">
                  <a16:creationId xmlns:a16="http://schemas.microsoft.com/office/drawing/2014/main" id="{88E454DE-E413-A517-3A5A-0E56843CD7CF}"/>
                </a:ext>
              </a:extLst>
            </p:cNvPr>
            <p:cNvSpPr txBox="1"/>
            <p:nvPr/>
          </p:nvSpPr>
          <p:spPr>
            <a:xfrm>
              <a:off x="7366754" y="2654566"/>
              <a:ext cx="1589100" cy="8994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Dependentes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Sim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2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Não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C007E2DF-D367-2050-2792-BDD63F85C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7122" y="3007469"/>
              <a:ext cx="2824406" cy="1907016"/>
            </a:xfrm>
            <a:prstGeom prst="rect">
              <a:avLst/>
            </a:prstGeom>
          </p:spPr>
        </p:pic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2C646163-3CDE-23A6-1FE0-AC80750B8234}"/>
                </a:ext>
              </a:extLst>
            </p:cNvPr>
            <p:cNvSpPr txBox="1"/>
            <p:nvPr/>
          </p:nvSpPr>
          <p:spPr>
            <a:xfrm>
              <a:off x="1712046" y="2811276"/>
              <a:ext cx="1358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002060"/>
                  </a:solidFill>
                  <a:latin typeface="Segoe UI Variable Display Semib" pitchFamily="2" charset="0"/>
                </a:rPr>
                <a:t>Dependentes</a:t>
              </a:r>
            </a:p>
          </p:txBody>
        </p: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8B08F9BE-57BF-66D6-23B9-0B64E6DB1D7E}"/>
              </a:ext>
            </a:extLst>
          </p:cNvPr>
          <p:cNvGrpSpPr/>
          <p:nvPr/>
        </p:nvGrpSpPr>
        <p:grpSpPr>
          <a:xfrm>
            <a:off x="4145639" y="2811275"/>
            <a:ext cx="4959859" cy="2150724"/>
            <a:chOff x="4145639" y="2811275"/>
            <a:chExt cx="4959859" cy="2150724"/>
          </a:xfrm>
        </p:grpSpPr>
        <p:sp>
          <p:nvSpPr>
            <p:cNvPr id="17" name="Google Shape;443;p19">
              <a:extLst>
                <a:ext uri="{FF2B5EF4-FFF2-40B4-BE49-F238E27FC236}">
                  <a16:creationId xmlns:a16="http://schemas.microsoft.com/office/drawing/2014/main" id="{372322CF-6B90-8A4A-E80C-2A6655096659}"/>
                </a:ext>
              </a:extLst>
            </p:cNvPr>
            <p:cNvSpPr txBox="1"/>
            <p:nvPr/>
          </p:nvSpPr>
          <p:spPr>
            <a:xfrm>
              <a:off x="7366754" y="3554059"/>
              <a:ext cx="1738744" cy="11725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Pagamento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Crédito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2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Débito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Boleto eletronico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4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Boleto impresso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0" name="Imagem 39">
              <a:extLst>
                <a:ext uri="{FF2B5EF4-FFF2-40B4-BE49-F238E27FC236}">
                  <a16:creationId xmlns:a16="http://schemas.microsoft.com/office/drawing/2014/main" id="{951F199F-1BCE-B98B-CC00-173AA9A06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45639" y="2987297"/>
              <a:ext cx="2924935" cy="1974702"/>
            </a:xfrm>
            <a:prstGeom prst="rect">
              <a:avLst/>
            </a:prstGeom>
          </p:spPr>
        </p:pic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BDD730F3-50F8-6A05-C8C4-DD8BBC620634}"/>
                </a:ext>
              </a:extLst>
            </p:cNvPr>
            <p:cNvSpPr txBox="1"/>
            <p:nvPr/>
          </p:nvSpPr>
          <p:spPr>
            <a:xfrm>
              <a:off x="5112903" y="2811275"/>
              <a:ext cx="1358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002060"/>
                  </a:solidFill>
                  <a:latin typeface="Segoe UI Variable Display Semib" pitchFamily="2" charset="0"/>
                </a:rPr>
                <a:t>Pagamento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3122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FE1D4E73-AEFD-B723-D3A0-1D6A07645365}"/>
              </a:ext>
            </a:extLst>
          </p:cNvPr>
          <p:cNvGrpSpPr/>
          <p:nvPr/>
        </p:nvGrpSpPr>
        <p:grpSpPr>
          <a:xfrm>
            <a:off x="7488381" y="0"/>
            <a:ext cx="1752600" cy="1404898"/>
            <a:chOff x="6844145" y="1824093"/>
            <a:chExt cx="1752600" cy="140489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B78514E-BE92-5B12-FAC3-7E27B8C6B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3EDB7D7-ED50-FB4F-D16B-425D9C1D1D8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C6C0CBA-052C-E36A-C960-26CBE4C5B032}"/>
              </a:ext>
            </a:extLst>
          </p:cNvPr>
          <p:cNvGrpSpPr/>
          <p:nvPr/>
        </p:nvGrpSpPr>
        <p:grpSpPr>
          <a:xfrm rot="10800000">
            <a:off x="-118365" y="3771587"/>
            <a:ext cx="1752600" cy="1404898"/>
            <a:chOff x="6844145" y="1824093"/>
            <a:chExt cx="1752600" cy="140489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5DBFD9B1-8070-4938-DD53-39FC5E716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5DA458D9-921A-2C95-2386-9107D166B9D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8" name="Google Shape;177;p16">
            <a:extLst>
              <a:ext uri="{FF2B5EF4-FFF2-40B4-BE49-F238E27FC236}">
                <a16:creationId xmlns:a16="http://schemas.microsoft.com/office/drawing/2014/main" id="{374EC342-E931-C843-7C4D-DB4C35C44E1A}"/>
              </a:ext>
            </a:extLst>
          </p:cNvPr>
          <p:cNvGrpSpPr/>
          <p:nvPr/>
        </p:nvGrpSpPr>
        <p:grpSpPr>
          <a:xfrm>
            <a:off x="194794" y="182902"/>
            <a:ext cx="2196329" cy="627300"/>
            <a:chOff x="-253229" y="2596450"/>
            <a:chExt cx="2196329" cy="627300"/>
          </a:xfrm>
        </p:grpSpPr>
        <p:sp>
          <p:nvSpPr>
            <p:cNvPr id="19" name="Google Shape;178;p16">
              <a:extLst>
                <a:ext uri="{FF2B5EF4-FFF2-40B4-BE49-F238E27FC236}">
                  <a16:creationId xmlns:a16="http://schemas.microsoft.com/office/drawing/2014/main" id="{E289B97D-A86A-0B31-43F5-57C52D5650F8}"/>
                </a:ext>
              </a:extLst>
            </p:cNvPr>
            <p:cNvSpPr/>
            <p:nvPr/>
          </p:nvSpPr>
          <p:spPr>
            <a:xfrm>
              <a:off x="-253229" y="2596450"/>
              <a:ext cx="627300" cy="627300"/>
            </a:xfrm>
            <a:prstGeom prst="ellipse">
              <a:avLst/>
            </a:prstGeom>
            <a:solidFill>
              <a:srgbClr val="533C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" name="Google Shape;179;p16">
              <a:extLst>
                <a:ext uri="{FF2B5EF4-FFF2-40B4-BE49-F238E27FC236}">
                  <a16:creationId xmlns:a16="http://schemas.microsoft.com/office/drawing/2014/main" id="{DB33AF2E-7797-1641-8B4F-DA2427C97B14}"/>
                </a:ext>
              </a:extLst>
            </p:cNvPr>
            <p:cNvSpPr txBox="1"/>
            <p:nvPr/>
          </p:nvSpPr>
          <p:spPr>
            <a:xfrm>
              <a:off x="457200" y="274420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Kmeans</a:t>
              </a:r>
              <a:endParaRPr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EA47A126-5000-52D2-4377-4446F85DBF40}"/>
              </a:ext>
            </a:extLst>
          </p:cNvPr>
          <p:cNvGrpSpPr/>
          <p:nvPr/>
        </p:nvGrpSpPr>
        <p:grpSpPr>
          <a:xfrm>
            <a:off x="853673" y="702448"/>
            <a:ext cx="8102181" cy="2130206"/>
            <a:chOff x="853673" y="702448"/>
            <a:chExt cx="8102181" cy="2130206"/>
          </a:xfrm>
        </p:grpSpPr>
        <p:sp>
          <p:nvSpPr>
            <p:cNvPr id="21" name="Google Shape;443;p19">
              <a:extLst>
                <a:ext uri="{FF2B5EF4-FFF2-40B4-BE49-F238E27FC236}">
                  <a16:creationId xmlns:a16="http://schemas.microsoft.com/office/drawing/2014/main" id="{CA5A2630-2274-F4E6-475A-3E5F24FCB7E3}"/>
                </a:ext>
              </a:extLst>
            </p:cNvPr>
            <p:cNvSpPr txBox="1"/>
            <p:nvPr/>
          </p:nvSpPr>
          <p:spPr>
            <a:xfrm>
              <a:off x="7366754" y="774989"/>
              <a:ext cx="1589100" cy="8994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Churn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Sim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0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Não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B13564B-F394-2B78-345B-F021F1793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3673" y="891454"/>
              <a:ext cx="2842211" cy="1941200"/>
            </a:xfrm>
            <a:prstGeom prst="rect">
              <a:avLst/>
            </a:prstGeom>
          </p:spPr>
        </p:pic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39D05C2F-3C5E-04E2-9E17-389CD1DCBECA}"/>
                </a:ext>
              </a:extLst>
            </p:cNvPr>
            <p:cNvSpPr txBox="1"/>
            <p:nvPr/>
          </p:nvSpPr>
          <p:spPr>
            <a:xfrm>
              <a:off x="1712046" y="702448"/>
              <a:ext cx="1358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002060"/>
                  </a:solidFill>
                  <a:latin typeface="Segoe UI Variable Display Semib" pitchFamily="2" charset="0"/>
                </a:rPr>
                <a:t>Cancelamento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07B1121E-6918-AEFD-AE63-FDE1FBA97BC5}"/>
              </a:ext>
            </a:extLst>
          </p:cNvPr>
          <p:cNvGrpSpPr/>
          <p:nvPr/>
        </p:nvGrpSpPr>
        <p:grpSpPr>
          <a:xfrm>
            <a:off x="4139752" y="702448"/>
            <a:ext cx="4816102" cy="2138963"/>
            <a:chOff x="4139752" y="702448"/>
            <a:chExt cx="4816102" cy="2138963"/>
          </a:xfrm>
        </p:grpSpPr>
        <p:sp>
          <p:nvSpPr>
            <p:cNvPr id="15" name="Google Shape;443;p19">
              <a:extLst>
                <a:ext uri="{FF2B5EF4-FFF2-40B4-BE49-F238E27FC236}">
                  <a16:creationId xmlns:a16="http://schemas.microsoft.com/office/drawing/2014/main" id="{170EFD85-5D35-56CF-371D-90C23D4E8392}"/>
                </a:ext>
              </a:extLst>
            </p:cNvPr>
            <p:cNvSpPr txBox="1"/>
            <p:nvPr/>
          </p:nvSpPr>
          <p:spPr>
            <a:xfrm>
              <a:off x="7366754" y="1672257"/>
              <a:ext cx="1589100" cy="8994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Tipo de Contrato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Anual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2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Dois Anos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3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Mensal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AF323C92-96C7-BDAC-61F3-202632B57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39752" y="891454"/>
              <a:ext cx="2924935" cy="1949957"/>
            </a:xfrm>
            <a:prstGeom prst="rect">
              <a:avLst/>
            </a:prstGeom>
          </p:spPr>
        </p:pic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063F9BD2-8014-2FD1-F9AC-9CB21942293C}"/>
                </a:ext>
              </a:extLst>
            </p:cNvPr>
            <p:cNvSpPr txBox="1"/>
            <p:nvPr/>
          </p:nvSpPr>
          <p:spPr>
            <a:xfrm>
              <a:off x="5103724" y="702448"/>
              <a:ext cx="1358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002060"/>
                  </a:solidFill>
                  <a:latin typeface="Segoe UI Variable Display Semib" pitchFamily="2" charset="0"/>
                </a:rPr>
                <a:t>Contrato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CF02E70C-6171-252F-B94E-BE666503695D}"/>
              </a:ext>
            </a:extLst>
          </p:cNvPr>
          <p:cNvGrpSpPr/>
          <p:nvPr/>
        </p:nvGrpSpPr>
        <p:grpSpPr>
          <a:xfrm>
            <a:off x="791350" y="2654566"/>
            <a:ext cx="8164504" cy="2333554"/>
            <a:chOff x="791350" y="2654566"/>
            <a:chExt cx="8164504" cy="2333554"/>
          </a:xfrm>
        </p:grpSpPr>
        <p:sp>
          <p:nvSpPr>
            <p:cNvPr id="16" name="Google Shape;443;p19">
              <a:extLst>
                <a:ext uri="{FF2B5EF4-FFF2-40B4-BE49-F238E27FC236}">
                  <a16:creationId xmlns:a16="http://schemas.microsoft.com/office/drawing/2014/main" id="{88E454DE-E413-A517-3A5A-0E56843CD7CF}"/>
                </a:ext>
              </a:extLst>
            </p:cNvPr>
            <p:cNvSpPr txBox="1"/>
            <p:nvPr/>
          </p:nvSpPr>
          <p:spPr>
            <a:xfrm>
              <a:off x="7366754" y="2654566"/>
              <a:ext cx="1589100" cy="8994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Dependentes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Sim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2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Não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2FA95BE3-E53C-3BAC-A241-411B9E7CD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1350" y="3043113"/>
              <a:ext cx="2924935" cy="1945007"/>
            </a:xfrm>
            <a:prstGeom prst="rect">
              <a:avLst/>
            </a:prstGeom>
          </p:spPr>
        </p:pic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17878AD9-D1ED-35CC-61A4-2F42860D51FF}"/>
                </a:ext>
              </a:extLst>
            </p:cNvPr>
            <p:cNvSpPr txBox="1"/>
            <p:nvPr/>
          </p:nvSpPr>
          <p:spPr>
            <a:xfrm>
              <a:off x="1712046" y="2811276"/>
              <a:ext cx="1358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002060"/>
                  </a:solidFill>
                  <a:latin typeface="Segoe UI Variable Display Semib" pitchFamily="2" charset="0"/>
                </a:rPr>
                <a:t>Dependentes</a:t>
              </a: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3AB7923F-46FF-A5A6-5AB0-DCC6CB59D619}"/>
              </a:ext>
            </a:extLst>
          </p:cNvPr>
          <p:cNvGrpSpPr/>
          <p:nvPr/>
        </p:nvGrpSpPr>
        <p:grpSpPr>
          <a:xfrm>
            <a:off x="4145639" y="2811276"/>
            <a:ext cx="4959859" cy="2170120"/>
            <a:chOff x="4145639" y="2811276"/>
            <a:chExt cx="4959859" cy="2170120"/>
          </a:xfrm>
        </p:grpSpPr>
        <p:sp>
          <p:nvSpPr>
            <p:cNvPr id="17" name="Google Shape;443;p19">
              <a:extLst>
                <a:ext uri="{FF2B5EF4-FFF2-40B4-BE49-F238E27FC236}">
                  <a16:creationId xmlns:a16="http://schemas.microsoft.com/office/drawing/2014/main" id="{372322CF-6B90-8A4A-E80C-2A6655096659}"/>
                </a:ext>
              </a:extLst>
            </p:cNvPr>
            <p:cNvSpPr txBox="1"/>
            <p:nvPr/>
          </p:nvSpPr>
          <p:spPr>
            <a:xfrm>
              <a:off x="7366754" y="3554059"/>
              <a:ext cx="1738744" cy="11725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Pagamento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Crédito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2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Débito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Boleto eletronico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4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Boleto impresso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BEEE981C-9E9B-A93A-FBEB-66B582CE4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45639" y="3040341"/>
              <a:ext cx="2919048" cy="1941055"/>
            </a:xfrm>
            <a:prstGeom prst="rect">
              <a:avLst/>
            </a:prstGeom>
          </p:spPr>
        </p:pic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E7FD4269-FCD2-3FD3-5BD1-438828C46DC5}"/>
                </a:ext>
              </a:extLst>
            </p:cNvPr>
            <p:cNvSpPr txBox="1"/>
            <p:nvPr/>
          </p:nvSpPr>
          <p:spPr>
            <a:xfrm>
              <a:off x="5110961" y="2811276"/>
              <a:ext cx="1358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002060"/>
                  </a:solidFill>
                  <a:latin typeface="Segoe UI Variable Display Semib" pitchFamily="2" charset="0"/>
                </a:rPr>
                <a:t>Pagamento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617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FE1D4E73-AEFD-B723-D3A0-1D6A07645365}"/>
              </a:ext>
            </a:extLst>
          </p:cNvPr>
          <p:cNvGrpSpPr/>
          <p:nvPr/>
        </p:nvGrpSpPr>
        <p:grpSpPr>
          <a:xfrm>
            <a:off x="7488381" y="0"/>
            <a:ext cx="1752600" cy="1404898"/>
            <a:chOff x="6844145" y="1824093"/>
            <a:chExt cx="1752600" cy="140489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B78514E-BE92-5B12-FAC3-7E27B8C6B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3EDB7D7-ED50-FB4F-D16B-425D9C1D1D8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C6C0CBA-052C-E36A-C960-26CBE4C5B032}"/>
              </a:ext>
            </a:extLst>
          </p:cNvPr>
          <p:cNvGrpSpPr/>
          <p:nvPr/>
        </p:nvGrpSpPr>
        <p:grpSpPr>
          <a:xfrm rot="10800000">
            <a:off x="-118365" y="3771587"/>
            <a:ext cx="1752600" cy="1404898"/>
            <a:chOff x="6844145" y="1824093"/>
            <a:chExt cx="1752600" cy="140489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5DBFD9B1-8070-4938-DD53-39FC5E716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5DA458D9-921A-2C95-2386-9107D166B9D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8" name="Google Shape;177;p16">
            <a:extLst>
              <a:ext uri="{FF2B5EF4-FFF2-40B4-BE49-F238E27FC236}">
                <a16:creationId xmlns:a16="http://schemas.microsoft.com/office/drawing/2014/main" id="{374EC342-E931-C843-7C4D-DB4C35C44E1A}"/>
              </a:ext>
            </a:extLst>
          </p:cNvPr>
          <p:cNvGrpSpPr/>
          <p:nvPr/>
        </p:nvGrpSpPr>
        <p:grpSpPr>
          <a:xfrm>
            <a:off x="194794" y="182902"/>
            <a:ext cx="2196329" cy="627300"/>
            <a:chOff x="-253229" y="2596450"/>
            <a:chExt cx="2196329" cy="627300"/>
          </a:xfrm>
        </p:grpSpPr>
        <p:sp>
          <p:nvSpPr>
            <p:cNvPr id="19" name="Google Shape;178;p16">
              <a:extLst>
                <a:ext uri="{FF2B5EF4-FFF2-40B4-BE49-F238E27FC236}">
                  <a16:creationId xmlns:a16="http://schemas.microsoft.com/office/drawing/2014/main" id="{E289B97D-A86A-0B31-43F5-57C52D5650F8}"/>
                </a:ext>
              </a:extLst>
            </p:cNvPr>
            <p:cNvSpPr/>
            <p:nvPr/>
          </p:nvSpPr>
          <p:spPr>
            <a:xfrm>
              <a:off x="-253229" y="2596450"/>
              <a:ext cx="627300" cy="627300"/>
            </a:xfrm>
            <a:prstGeom prst="ellipse">
              <a:avLst/>
            </a:prstGeom>
            <a:solidFill>
              <a:srgbClr val="533C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" name="Google Shape;179;p16">
              <a:extLst>
                <a:ext uri="{FF2B5EF4-FFF2-40B4-BE49-F238E27FC236}">
                  <a16:creationId xmlns:a16="http://schemas.microsoft.com/office/drawing/2014/main" id="{DB33AF2E-7797-1641-8B4F-DA2427C97B14}"/>
                </a:ext>
              </a:extLst>
            </p:cNvPr>
            <p:cNvSpPr txBox="1"/>
            <p:nvPr/>
          </p:nvSpPr>
          <p:spPr>
            <a:xfrm>
              <a:off x="457200" y="274420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Kmeans</a:t>
              </a:r>
              <a:endParaRPr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89F09978-B1DE-AEEF-F41C-19B89367DE50}"/>
              </a:ext>
            </a:extLst>
          </p:cNvPr>
          <p:cNvGrpSpPr/>
          <p:nvPr/>
        </p:nvGrpSpPr>
        <p:grpSpPr>
          <a:xfrm>
            <a:off x="855715" y="702448"/>
            <a:ext cx="8100139" cy="2128027"/>
            <a:chOff x="855715" y="702448"/>
            <a:chExt cx="8100139" cy="2128027"/>
          </a:xfrm>
        </p:grpSpPr>
        <p:sp>
          <p:nvSpPr>
            <p:cNvPr id="21" name="Google Shape;443;p19">
              <a:extLst>
                <a:ext uri="{FF2B5EF4-FFF2-40B4-BE49-F238E27FC236}">
                  <a16:creationId xmlns:a16="http://schemas.microsoft.com/office/drawing/2014/main" id="{CA5A2630-2274-F4E6-475A-3E5F24FCB7E3}"/>
                </a:ext>
              </a:extLst>
            </p:cNvPr>
            <p:cNvSpPr txBox="1"/>
            <p:nvPr/>
          </p:nvSpPr>
          <p:spPr>
            <a:xfrm>
              <a:off x="7366754" y="774989"/>
              <a:ext cx="1589100" cy="8994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Churn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Sim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0 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Não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A1973491-3CAD-4ECF-7AAF-AD21B9C4D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715" y="898176"/>
              <a:ext cx="2927950" cy="1932299"/>
            </a:xfrm>
            <a:prstGeom prst="rect">
              <a:avLst/>
            </a:prstGeom>
          </p:spPr>
        </p:pic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78B58C04-79A7-A7F1-D350-1B7E789AFAE3}"/>
                </a:ext>
              </a:extLst>
            </p:cNvPr>
            <p:cNvSpPr txBox="1"/>
            <p:nvPr/>
          </p:nvSpPr>
          <p:spPr>
            <a:xfrm>
              <a:off x="1712046" y="702448"/>
              <a:ext cx="1358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002060"/>
                  </a:solidFill>
                  <a:latin typeface="Segoe UI Variable Display Semib" pitchFamily="2" charset="0"/>
                </a:rPr>
                <a:t>Cancelamento</a:t>
              </a: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B89A7E68-6754-95BE-F3A6-C85B9BBF7FDB}"/>
              </a:ext>
            </a:extLst>
          </p:cNvPr>
          <p:cNvGrpSpPr/>
          <p:nvPr/>
        </p:nvGrpSpPr>
        <p:grpSpPr>
          <a:xfrm>
            <a:off x="4071682" y="702448"/>
            <a:ext cx="4884172" cy="2144247"/>
            <a:chOff x="4071682" y="702448"/>
            <a:chExt cx="4884172" cy="2144247"/>
          </a:xfrm>
        </p:grpSpPr>
        <p:sp>
          <p:nvSpPr>
            <p:cNvPr id="15" name="Google Shape;443;p19">
              <a:extLst>
                <a:ext uri="{FF2B5EF4-FFF2-40B4-BE49-F238E27FC236}">
                  <a16:creationId xmlns:a16="http://schemas.microsoft.com/office/drawing/2014/main" id="{170EFD85-5D35-56CF-371D-90C23D4E8392}"/>
                </a:ext>
              </a:extLst>
            </p:cNvPr>
            <p:cNvSpPr txBox="1"/>
            <p:nvPr/>
          </p:nvSpPr>
          <p:spPr>
            <a:xfrm>
              <a:off x="7366754" y="1672257"/>
              <a:ext cx="1589100" cy="8994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Tipo de Contrato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Anual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2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Dois Anos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3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Mensal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0B054977-9E56-DA4F-4E0E-A5F3D6F24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71682" y="898175"/>
              <a:ext cx="2919048" cy="1948520"/>
            </a:xfrm>
            <a:prstGeom prst="rect">
              <a:avLst/>
            </a:prstGeom>
          </p:spPr>
        </p:pic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D035F893-DC18-13EE-39B3-DD87D2D61EE4}"/>
                </a:ext>
              </a:extLst>
            </p:cNvPr>
            <p:cNvSpPr txBox="1"/>
            <p:nvPr/>
          </p:nvSpPr>
          <p:spPr>
            <a:xfrm>
              <a:off x="5103724" y="702448"/>
              <a:ext cx="1358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002060"/>
                  </a:solidFill>
                  <a:latin typeface="Segoe UI Variable Display Semib" pitchFamily="2" charset="0"/>
                </a:rPr>
                <a:t>Contrato</a:t>
              </a:r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AB58C359-6FBB-665A-728F-21C7ED95C5AD}"/>
              </a:ext>
            </a:extLst>
          </p:cNvPr>
          <p:cNvGrpSpPr/>
          <p:nvPr/>
        </p:nvGrpSpPr>
        <p:grpSpPr>
          <a:xfrm>
            <a:off x="818248" y="2654566"/>
            <a:ext cx="8137606" cy="2344976"/>
            <a:chOff x="818248" y="2654566"/>
            <a:chExt cx="8137606" cy="2344976"/>
          </a:xfrm>
        </p:grpSpPr>
        <p:sp>
          <p:nvSpPr>
            <p:cNvPr id="16" name="Google Shape;443;p19">
              <a:extLst>
                <a:ext uri="{FF2B5EF4-FFF2-40B4-BE49-F238E27FC236}">
                  <a16:creationId xmlns:a16="http://schemas.microsoft.com/office/drawing/2014/main" id="{88E454DE-E413-A517-3A5A-0E56843CD7CF}"/>
                </a:ext>
              </a:extLst>
            </p:cNvPr>
            <p:cNvSpPr txBox="1"/>
            <p:nvPr/>
          </p:nvSpPr>
          <p:spPr>
            <a:xfrm>
              <a:off x="7366754" y="2654566"/>
              <a:ext cx="1589100" cy="8994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Dependentes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Sim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2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Não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BF234655-4C39-4634-9FA1-010CDE164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8248" y="2994615"/>
              <a:ext cx="2927950" cy="2004927"/>
            </a:xfrm>
            <a:prstGeom prst="rect">
              <a:avLst/>
            </a:prstGeom>
          </p:spPr>
        </p:pic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142232C0-823E-CCB2-5664-F925177B727D}"/>
                </a:ext>
              </a:extLst>
            </p:cNvPr>
            <p:cNvSpPr txBox="1"/>
            <p:nvPr/>
          </p:nvSpPr>
          <p:spPr>
            <a:xfrm>
              <a:off x="1712046" y="2811276"/>
              <a:ext cx="1358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002060"/>
                  </a:solidFill>
                  <a:latin typeface="Segoe UI Variable Display Semib" pitchFamily="2" charset="0"/>
                </a:rPr>
                <a:t>Dependentes</a:t>
              </a:r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8380665D-066A-6534-22A5-939D8DD2FA0F}"/>
              </a:ext>
            </a:extLst>
          </p:cNvPr>
          <p:cNvGrpSpPr/>
          <p:nvPr/>
        </p:nvGrpSpPr>
        <p:grpSpPr>
          <a:xfrm>
            <a:off x="4098578" y="2811276"/>
            <a:ext cx="5006920" cy="2157182"/>
            <a:chOff x="4098578" y="2811276"/>
            <a:chExt cx="5006920" cy="2157182"/>
          </a:xfrm>
        </p:grpSpPr>
        <p:sp>
          <p:nvSpPr>
            <p:cNvPr id="17" name="Google Shape;443;p19">
              <a:extLst>
                <a:ext uri="{FF2B5EF4-FFF2-40B4-BE49-F238E27FC236}">
                  <a16:creationId xmlns:a16="http://schemas.microsoft.com/office/drawing/2014/main" id="{372322CF-6B90-8A4A-E80C-2A6655096659}"/>
                </a:ext>
              </a:extLst>
            </p:cNvPr>
            <p:cNvSpPr txBox="1"/>
            <p:nvPr/>
          </p:nvSpPr>
          <p:spPr>
            <a:xfrm>
              <a:off x="7366754" y="3554059"/>
              <a:ext cx="1738744" cy="11725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Pagamento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Crédito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2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Débito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Boleto eletronico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4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Boleto impresso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6E860F59-1A77-5651-B889-DAC842DC2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98578" y="3000478"/>
              <a:ext cx="2919048" cy="1967980"/>
            </a:xfrm>
            <a:prstGeom prst="rect">
              <a:avLst/>
            </a:prstGeom>
          </p:spPr>
        </p:pic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1FA2BBA3-F376-6BA3-BE72-9E4D7CA9EDFE}"/>
                </a:ext>
              </a:extLst>
            </p:cNvPr>
            <p:cNvSpPr txBox="1"/>
            <p:nvPr/>
          </p:nvSpPr>
          <p:spPr>
            <a:xfrm>
              <a:off x="5110961" y="2811276"/>
              <a:ext cx="1358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002060"/>
                  </a:solidFill>
                  <a:latin typeface="Segoe UI Variable Display Semib" pitchFamily="2" charset="0"/>
                </a:rPr>
                <a:t>Pagamento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55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FE1D4E73-AEFD-B723-D3A0-1D6A07645365}"/>
              </a:ext>
            </a:extLst>
          </p:cNvPr>
          <p:cNvGrpSpPr/>
          <p:nvPr/>
        </p:nvGrpSpPr>
        <p:grpSpPr>
          <a:xfrm>
            <a:off x="7488381" y="0"/>
            <a:ext cx="1752600" cy="1404898"/>
            <a:chOff x="6844145" y="1824093"/>
            <a:chExt cx="1752600" cy="140489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B78514E-BE92-5B12-FAC3-7E27B8C6B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3EDB7D7-ED50-FB4F-D16B-425D9C1D1D8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C6C0CBA-052C-E36A-C960-26CBE4C5B032}"/>
              </a:ext>
            </a:extLst>
          </p:cNvPr>
          <p:cNvGrpSpPr/>
          <p:nvPr/>
        </p:nvGrpSpPr>
        <p:grpSpPr>
          <a:xfrm rot="10800000">
            <a:off x="-118365" y="3771587"/>
            <a:ext cx="1752600" cy="1404898"/>
            <a:chOff x="6844145" y="1824093"/>
            <a:chExt cx="1752600" cy="140489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5DBFD9B1-8070-4938-DD53-39FC5E716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5DA458D9-921A-2C95-2386-9107D166B9D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8" name="Google Shape;177;p16">
            <a:extLst>
              <a:ext uri="{FF2B5EF4-FFF2-40B4-BE49-F238E27FC236}">
                <a16:creationId xmlns:a16="http://schemas.microsoft.com/office/drawing/2014/main" id="{374EC342-E931-C843-7C4D-DB4C35C44E1A}"/>
              </a:ext>
            </a:extLst>
          </p:cNvPr>
          <p:cNvGrpSpPr/>
          <p:nvPr/>
        </p:nvGrpSpPr>
        <p:grpSpPr>
          <a:xfrm>
            <a:off x="194794" y="182902"/>
            <a:ext cx="2196329" cy="627300"/>
            <a:chOff x="-253229" y="2596450"/>
            <a:chExt cx="2196329" cy="627300"/>
          </a:xfrm>
        </p:grpSpPr>
        <p:sp>
          <p:nvSpPr>
            <p:cNvPr id="19" name="Google Shape;178;p16">
              <a:extLst>
                <a:ext uri="{FF2B5EF4-FFF2-40B4-BE49-F238E27FC236}">
                  <a16:creationId xmlns:a16="http://schemas.microsoft.com/office/drawing/2014/main" id="{E289B97D-A86A-0B31-43F5-57C52D5650F8}"/>
                </a:ext>
              </a:extLst>
            </p:cNvPr>
            <p:cNvSpPr/>
            <p:nvPr/>
          </p:nvSpPr>
          <p:spPr>
            <a:xfrm>
              <a:off x="-253229" y="2596450"/>
              <a:ext cx="627300" cy="627300"/>
            </a:xfrm>
            <a:prstGeom prst="ellipse">
              <a:avLst/>
            </a:prstGeom>
            <a:solidFill>
              <a:srgbClr val="533C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" name="Google Shape;179;p16">
              <a:extLst>
                <a:ext uri="{FF2B5EF4-FFF2-40B4-BE49-F238E27FC236}">
                  <a16:creationId xmlns:a16="http://schemas.microsoft.com/office/drawing/2014/main" id="{DB33AF2E-7797-1641-8B4F-DA2427C97B14}"/>
                </a:ext>
              </a:extLst>
            </p:cNvPr>
            <p:cNvSpPr txBox="1"/>
            <p:nvPr/>
          </p:nvSpPr>
          <p:spPr>
            <a:xfrm>
              <a:off x="457200" y="274420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Kmeans</a:t>
              </a:r>
              <a:endParaRPr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21" name="Google Shape;443;p19">
            <a:extLst>
              <a:ext uri="{FF2B5EF4-FFF2-40B4-BE49-F238E27FC236}">
                <a16:creationId xmlns:a16="http://schemas.microsoft.com/office/drawing/2014/main" id="{CA5A2630-2274-F4E6-475A-3E5F24FCB7E3}"/>
              </a:ext>
            </a:extLst>
          </p:cNvPr>
          <p:cNvSpPr txBox="1"/>
          <p:nvPr/>
        </p:nvSpPr>
        <p:spPr>
          <a:xfrm>
            <a:off x="972676" y="810202"/>
            <a:ext cx="2584069" cy="8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Qual seria o cliente ideal?</a:t>
            </a:r>
            <a:endParaRPr sz="1600" dirty="0">
              <a:solidFill>
                <a:srgbClr val="00206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85762FDF-1C9C-D3DB-5312-A3C43FBE27D3}"/>
              </a:ext>
            </a:extLst>
          </p:cNvPr>
          <p:cNvGrpSpPr/>
          <p:nvPr/>
        </p:nvGrpSpPr>
        <p:grpSpPr>
          <a:xfrm>
            <a:off x="905223" y="2031750"/>
            <a:ext cx="7572913" cy="2177137"/>
            <a:chOff x="905223" y="2031750"/>
            <a:chExt cx="7572913" cy="2177137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C04B8F56-B555-1AAB-87DB-06458D9E4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EEEEEE"/>
                </a:clrFrom>
                <a:clrTo>
                  <a:srgbClr val="EEEEE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5223" y="2184150"/>
              <a:ext cx="1620000" cy="1044000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0408C08F-7BF7-5246-3A98-D3A77260B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2000" y="2031750"/>
              <a:ext cx="1080000" cy="1080000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8BD113A3-A955-C7B6-CF1B-DC804011A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58777" y="2031750"/>
              <a:ext cx="1080000" cy="1080000"/>
            </a:xfrm>
            <a:prstGeom prst="rect">
              <a:avLst/>
            </a:prstGeom>
          </p:spPr>
        </p:pic>
        <p:sp>
          <p:nvSpPr>
            <p:cNvPr id="13" name="Google Shape;443;p19">
              <a:extLst>
                <a:ext uri="{FF2B5EF4-FFF2-40B4-BE49-F238E27FC236}">
                  <a16:creationId xmlns:a16="http://schemas.microsoft.com/office/drawing/2014/main" id="{734D3586-E550-B6FA-60C8-594AD0B430D1}"/>
                </a:ext>
              </a:extLst>
            </p:cNvPr>
            <p:cNvSpPr txBox="1"/>
            <p:nvPr/>
          </p:nvSpPr>
          <p:spPr>
            <a:xfrm>
              <a:off x="3942123" y="3111750"/>
              <a:ext cx="1259754" cy="6598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Dois Anos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1 Ano</a:t>
              </a:r>
              <a:endParaRPr sz="160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Google Shape;443;p19">
              <a:extLst>
                <a:ext uri="{FF2B5EF4-FFF2-40B4-BE49-F238E27FC236}">
                  <a16:creationId xmlns:a16="http://schemas.microsoft.com/office/drawing/2014/main" id="{DE32135C-4A18-CD61-D27F-D5CAC04852C2}"/>
                </a:ext>
              </a:extLst>
            </p:cNvPr>
            <p:cNvSpPr txBox="1"/>
            <p:nvPr/>
          </p:nvSpPr>
          <p:spPr>
            <a:xfrm>
              <a:off x="6708654" y="3111750"/>
              <a:ext cx="1769482" cy="10971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Crédito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Débito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Boleto Impresso</a:t>
              </a:r>
              <a:endParaRPr sz="160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" name="Google Shape;484;p19">
              <a:extLst>
                <a:ext uri="{FF2B5EF4-FFF2-40B4-BE49-F238E27FC236}">
                  <a16:creationId xmlns:a16="http://schemas.microsoft.com/office/drawing/2014/main" id="{456BCA3F-DC46-3E95-7626-3D76A39D040A}"/>
                </a:ext>
              </a:extLst>
            </p:cNvPr>
            <p:cNvSpPr/>
            <p:nvPr/>
          </p:nvSpPr>
          <p:spPr>
            <a:xfrm>
              <a:off x="1486979" y="3276032"/>
              <a:ext cx="456487" cy="330370"/>
            </a:xfrm>
            <a:custGeom>
              <a:avLst/>
              <a:gdLst/>
              <a:ahLst/>
              <a:cxnLst/>
              <a:rect l="l" t="t" r="r" b="b"/>
              <a:pathLst>
                <a:path w="9581" h="6934" extrusionOk="0">
                  <a:moveTo>
                    <a:pt x="8771" y="0"/>
                  </a:moveTo>
                  <a:lnTo>
                    <a:pt x="8638" y="24"/>
                  </a:lnTo>
                  <a:lnTo>
                    <a:pt x="8505" y="73"/>
                  </a:lnTo>
                  <a:lnTo>
                    <a:pt x="8432" y="109"/>
                  </a:lnTo>
                  <a:lnTo>
                    <a:pt x="8372" y="157"/>
                  </a:lnTo>
                  <a:lnTo>
                    <a:pt x="8324" y="205"/>
                  </a:lnTo>
                  <a:lnTo>
                    <a:pt x="8263" y="254"/>
                  </a:lnTo>
                  <a:lnTo>
                    <a:pt x="4096" y="5146"/>
                  </a:lnTo>
                  <a:lnTo>
                    <a:pt x="1209" y="2839"/>
                  </a:lnTo>
                  <a:lnTo>
                    <a:pt x="1148" y="2791"/>
                  </a:lnTo>
                  <a:lnTo>
                    <a:pt x="1088" y="2754"/>
                  </a:lnTo>
                  <a:lnTo>
                    <a:pt x="1015" y="2730"/>
                  </a:lnTo>
                  <a:lnTo>
                    <a:pt x="943" y="2706"/>
                  </a:lnTo>
                  <a:lnTo>
                    <a:pt x="810" y="2682"/>
                  </a:lnTo>
                  <a:lnTo>
                    <a:pt x="665" y="2682"/>
                  </a:lnTo>
                  <a:lnTo>
                    <a:pt x="520" y="2706"/>
                  </a:lnTo>
                  <a:lnTo>
                    <a:pt x="387" y="2766"/>
                  </a:lnTo>
                  <a:lnTo>
                    <a:pt x="327" y="2803"/>
                  </a:lnTo>
                  <a:lnTo>
                    <a:pt x="266" y="2851"/>
                  </a:lnTo>
                  <a:lnTo>
                    <a:pt x="206" y="2899"/>
                  </a:lnTo>
                  <a:lnTo>
                    <a:pt x="158" y="2960"/>
                  </a:lnTo>
                  <a:lnTo>
                    <a:pt x="109" y="3020"/>
                  </a:lnTo>
                  <a:lnTo>
                    <a:pt x="73" y="3080"/>
                  </a:lnTo>
                  <a:lnTo>
                    <a:pt x="49" y="3153"/>
                  </a:lnTo>
                  <a:lnTo>
                    <a:pt x="25" y="3225"/>
                  </a:lnTo>
                  <a:lnTo>
                    <a:pt x="1" y="3358"/>
                  </a:lnTo>
                  <a:lnTo>
                    <a:pt x="1" y="3503"/>
                  </a:lnTo>
                  <a:lnTo>
                    <a:pt x="25" y="3648"/>
                  </a:lnTo>
                  <a:lnTo>
                    <a:pt x="85" y="3781"/>
                  </a:lnTo>
                  <a:lnTo>
                    <a:pt x="122" y="3842"/>
                  </a:lnTo>
                  <a:lnTo>
                    <a:pt x="170" y="3902"/>
                  </a:lnTo>
                  <a:lnTo>
                    <a:pt x="218" y="3962"/>
                  </a:lnTo>
                  <a:lnTo>
                    <a:pt x="279" y="4011"/>
                  </a:lnTo>
                  <a:lnTo>
                    <a:pt x="3721" y="6765"/>
                  </a:lnTo>
                  <a:lnTo>
                    <a:pt x="3830" y="6837"/>
                  </a:lnTo>
                  <a:lnTo>
                    <a:pt x="3951" y="6898"/>
                  </a:lnTo>
                  <a:lnTo>
                    <a:pt x="4072" y="6922"/>
                  </a:lnTo>
                  <a:lnTo>
                    <a:pt x="4192" y="6934"/>
                  </a:lnTo>
                  <a:lnTo>
                    <a:pt x="4265" y="6934"/>
                  </a:lnTo>
                  <a:lnTo>
                    <a:pt x="4349" y="6922"/>
                  </a:lnTo>
                  <a:lnTo>
                    <a:pt x="4422" y="6898"/>
                  </a:lnTo>
                  <a:lnTo>
                    <a:pt x="4494" y="6874"/>
                  </a:lnTo>
                  <a:lnTo>
                    <a:pt x="4567" y="6825"/>
                  </a:lnTo>
                  <a:lnTo>
                    <a:pt x="4639" y="6789"/>
                  </a:lnTo>
                  <a:lnTo>
                    <a:pt x="4700" y="6729"/>
                  </a:lnTo>
                  <a:lnTo>
                    <a:pt x="4760" y="6668"/>
                  </a:lnTo>
                  <a:lnTo>
                    <a:pt x="9411" y="1232"/>
                  </a:lnTo>
                  <a:lnTo>
                    <a:pt x="9447" y="1172"/>
                  </a:lnTo>
                  <a:lnTo>
                    <a:pt x="9496" y="1111"/>
                  </a:lnTo>
                  <a:lnTo>
                    <a:pt x="9520" y="1039"/>
                  </a:lnTo>
                  <a:lnTo>
                    <a:pt x="9556" y="966"/>
                  </a:lnTo>
                  <a:lnTo>
                    <a:pt x="9580" y="834"/>
                  </a:lnTo>
                  <a:lnTo>
                    <a:pt x="9580" y="689"/>
                  </a:lnTo>
                  <a:lnTo>
                    <a:pt x="9556" y="544"/>
                  </a:lnTo>
                  <a:lnTo>
                    <a:pt x="9508" y="411"/>
                  </a:lnTo>
                  <a:lnTo>
                    <a:pt x="9471" y="350"/>
                  </a:lnTo>
                  <a:lnTo>
                    <a:pt x="9423" y="290"/>
                  </a:lnTo>
                  <a:lnTo>
                    <a:pt x="9375" y="230"/>
                  </a:lnTo>
                  <a:lnTo>
                    <a:pt x="9326" y="181"/>
                  </a:lnTo>
                  <a:lnTo>
                    <a:pt x="9266" y="133"/>
                  </a:lnTo>
                  <a:lnTo>
                    <a:pt x="9194" y="85"/>
                  </a:lnTo>
                  <a:lnTo>
                    <a:pt x="9133" y="61"/>
                  </a:lnTo>
                  <a:lnTo>
                    <a:pt x="9061" y="36"/>
                  </a:lnTo>
                  <a:lnTo>
                    <a:pt x="89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98904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FE1D4E73-AEFD-B723-D3A0-1D6A07645365}"/>
              </a:ext>
            </a:extLst>
          </p:cNvPr>
          <p:cNvGrpSpPr/>
          <p:nvPr/>
        </p:nvGrpSpPr>
        <p:grpSpPr>
          <a:xfrm>
            <a:off x="7488381" y="0"/>
            <a:ext cx="1752600" cy="1404898"/>
            <a:chOff x="6844145" y="1824093"/>
            <a:chExt cx="1752600" cy="140489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B78514E-BE92-5B12-FAC3-7E27B8C6B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3EDB7D7-ED50-FB4F-D16B-425D9C1D1D8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C6C0CBA-052C-E36A-C960-26CBE4C5B032}"/>
              </a:ext>
            </a:extLst>
          </p:cNvPr>
          <p:cNvGrpSpPr/>
          <p:nvPr/>
        </p:nvGrpSpPr>
        <p:grpSpPr>
          <a:xfrm rot="10800000">
            <a:off x="-118365" y="3771587"/>
            <a:ext cx="1752600" cy="1404898"/>
            <a:chOff x="6844145" y="1824093"/>
            <a:chExt cx="1752600" cy="140489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5DBFD9B1-8070-4938-DD53-39FC5E716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5DA458D9-921A-2C95-2386-9107D166B9D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" name="Google Shape;173;p16">
            <a:extLst>
              <a:ext uri="{FF2B5EF4-FFF2-40B4-BE49-F238E27FC236}">
                <a16:creationId xmlns:a16="http://schemas.microsoft.com/office/drawing/2014/main" id="{6F53932F-EE8D-DC1E-AE8C-4289159D5F21}"/>
              </a:ext>
            </a:extLst>
          </p:cNvPr>
          <p:cNvGrpSpPr/>
          <p:nvPr/>
        </p:nvGrpSpPr>
        <p:grpSpPr>
          <a:xfrm>
            <a:off x="1139357" y="702448"/>
            <a:ext cx="2865027" cy="627300"/>
            <a:chOff x="-260375" y="1415547"/>
            <a:chExt cx="2865027" cy="627300"/>
          </a:xfrm>
        </p:grpSpPr>
        <p:sp>
          <p:nvSpPr>
            <p:cNvPr id="9" name="Google Shape;174;p16">
              <a:extLst>
                <a:ext uri="{FF2B5EF4-FFF2-40B4-BE49-F238E27FC236}">
                  <a16:creationId xmlns:a16="http://schemas.microsoft.com/office/drawing/2014/main" id="{A18B35A3-BF35-273D-5F66-624456F1BA63}"/>
                </a:ext>
              </a:extLst>
            </p:cNvPr>
            <p:cNvSpPr/>
            <p:nvPr/>
          </p:nvSpPr>
          <p:spPr>
            <a:xfrm>
              <a:off x="-260375" y="1415547"/>
              <a:ext cx="627300" cy="62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" name="Google Shape;175;p16">
              <a:extLst>
                <a:ext uri="{FF2B5EF4-FFF2-40B4-BE49-F238E27FC236}">
                  <a16:creationId xmlns:a16="http://schemas.microsoft.com/office/drawing/2014/main" id="{AF8B3CED-B1C6-4DFD-D248-25F1B26D10FF}"/>
                </a:ext>
              </a:extLst>
            </p:cNvPr>
            <p:cNvSpPr txBox="1"/>
            <p:nvPr/>
          </p:nvSpPr>
          <p:spPr>
            <a:xfrm>
              <a:off x="443343" y="1563297"/>
              <a:ext cx="2161309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Exploração dos dados</a:t>
              </a:r>
              <a:endParaRPr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4" name="Google Shape;177;p16">
            <a:extLst>
              <a:ext uri="{FF2B5EF4-FFF2-40B4-BE49-F238E27FC236}">
                <a16:creationId xmlns:a16="http://schemas.microsoft.com/office/drawing/2014/main" id="{06979A33-D125-7268-1F61-C8515BA0CACF}"/>
              </a:ext>
            </a:extLst>
          </p:cNvPr>
          <p:cNvGrpSpPr/>
          <p:nvPr/>
        </p:nvGrpSpPr>
        <p:grpSpPr>
          <a:xfrm>
            <a:off x="3148677" y="2146650"/>
            <a:ext cx="2196329" cy="627300"/>
            <a:chOff x="-253229" y="2596450"/>
            <a:chExt cx="2196329" cy="627300"/>
          </a:xfrm>
        </p:grpSpPr>
        <p:sp>
          <p:nvSpPr>
            <p:cNvPr id="15" name="Google Shape;178;p16">
              <a:extLst>
                <a:ext uri="{FF2B5EF4-FFF2-40B4-BE49-F238E27FC236}">
                  <a16:creationId xmlns:a16="http://schemas.microsoft.com/office/drawing/2014/main" id="{25DD30E2-EF86-EDC2-0797-2C12C4874255}"/>
                </a:ext>
              </a:extLst>
            </p:cNvPr>
            <p:cNvSpPr/>
            <p:nvPr/>
          </p:nvSpPr>
          <p:spPr>
            <a:xfrm>
              <a:off x="-253229" y="2596450"/>
              <a:ext cx="627300" cy="627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" name="Google Shape;179;p16">
              <a:extLst>
                <a:ext uri="{FF2B5EF4-FFF2-40B4-BE49-F238E27FC236}">
                  <a16:creationId xmlns:a16="http://schemas.microsoft.com/office/drawing/2014/main" id="{0F927A34-FC17-9B3F-5CDE-E3C19F119226}"/>
                </a:ext>
              </a:extLst>
            </p:cNvPr>
            <p:cNvSpPr txBox="1"/>
            <p:nvPr/>
          </p:nvSpPr>
          <p:spPr>
            <a:xfrm>
              <a:off x="457200" y="274420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Correlações</a:t>
              </a:r>
              <a:endParaRPr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8" name="Google Shape;177;p16">
            <a:extLst>
              <a:ext uri="{FF2B5EF4-FFF2-40B4-BE49-F238E27FC236}">
                <a16:creationId xmlns:a16="http://schemas.microsoft.com/office/drawing/2014/main" id="{374EC342-E931-C843-7C4D-DB4C35C44E1A}"/>
              </a:ext>
            </a:extLst>
          </p:cNvPr>
          <p:cNvGrpSpPr/>
          <p:nvPr/>
        </p:nvGrpSpPr>
        <p:grpSpPr>
          <a:xfrm>
            <a:off x="5514148" y="3362937"/>
            <a:ext cx="2196329" cy="627300"/>
            <a:chOff x="-253229" y="2596450"/>
            <a:chExt cx="2196329" cy="627300"/>
          </a:xfrm>
        </p:grpSpPr>
        <p:sp>
          <p:nvSpPr>
            <p:cNvPr id="19" name="Google Shape;178;p16">
              <a:extLst>
                <a:ext uri="{FF2B5EF4-FFF2-40B4-BE49-F238E27FC236}">
                  <a16:creationId xmlns:a16="http://schemas.microsoft.com/office/drawing/2014/main" id="{E289B97D-A86A-0B31-43F5-57C52D5650F8}"/>
                </a:ext>
              </a:extLst>
            </p:cNvPr>
            <p:cNvSpPr/>
            <p:nvPr/>
          </p:nvSpPr>
          <p:spPr>
            <a:xfrm>
              <a:off x="-253229" y="2596450"/>
              <a:ext cx="627300" cy="627300"/>
            </a:xfrm>
            <a:prstGeom prst="ellipse">
              <a:avLst/>
            </a:prstGeom>
            <a:solidFill>
              <a:srgbClr val="533C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" name="Google Shape;179;p16">
              <a:extLst>
                <a:ext uri="{FF2B5EF4-FFF2-40B4-BE49-F238E27FC236}">
                  <a16:creationId xmlns:a16="http://schemas.microsoft.com/office/drawing/2014/main" id="{DB33AF2E-7797-1641-8B4F-DA2427C97B14}"/>
                </a:ext>
              </a:extLst>
            </p:cNvPr>
            <p:cNvSpPr txBox="1"/>
            <p:nvPr/>
          </p:nvSpPr>
          <p:spPr>
            <a:xfrm>
              <a:off x="457200" y="274420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Kmeans</a:t>
              </a:r>
              <a:endParaRPr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FE1D4E73-AEFD-B723-D3A0-1D6A07645365}"/>
              </a:ext>
            </a:extLst>
          </p:cNvPr>
          <p:cNvGrpSpPr/>
          <p:nvPr/>
        </p:nvGrpSpPr>
        <p:grpSpPr>
          <a:xfrm>
            <a:off x="7488381" y="0"/>
            <a:ext cx="1752600" cy="1404898"/>
            <a:chOff x="6844145" y="1824093"/>
            <a:chExt cx="1752600" cy="140489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B78514E-BE92-5B12-FAC3-7E27B8C6B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3EDB7D7-ED50-FB4F-D16B-425D9C1D1D8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C6C0CBA-052C-E36A-C960-26CBE4C5B032}"/>
              </a:ext>
            </a:extLst>
          </p:cNvPr>
          <p:cNvGrpSpPr/>
          <p:nvPr/>
        </p:nvGrpSpPr>
        <p:grpSpPr>
          <a:xfrm rot="10800000">
            <a:off x="-118365" y="3771587"/>
            <a:ext cx="1752600" cy="1404898"/>
            <a:chOff x="6844145" y="1824093"/>
            <a:chExt cx="1752600" cy="140489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5DBFD9B1-8070-4938-DD53-39FC5E716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5DA458D9-921A-2C95-2386-9107D166B9D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" name="Google Shape;173;p16">
            <a:extLst>
              <a:ext uri="{FF2B5EF4-FFF2-40B4-BE49-F238E27FC236}">
                <a16:creationId xmlns:a16="http://schemas.microsoft.com/office/drawing/2014/main" id="{6F53932F-EE8D-DC1E-AE8C-4289159D5F21}"/>
              </a:ext>
            </a:extLst>
          </p:cNvPr>
          <p:cNvGrpSpPr/>
          <p:nvPr/>
        </p:nvGrpSpPr>
        <p:grpSpPr>
          <a:xfrm>
            <a:off x="194794" y="182902"/>
            <a:ext cx="2886716" cy="627300"/>
            <a:chOff x="-260375" y="1415547"/>
            <a:chExt cx="2886716" cy="627300"/>
          </a:xfrm>
        </p:grpSpPr>
        <p:sp>
          <p:nvSpPr>
            <p:cNvPr id="9" name="Google Shape;174;p16">
              <a:extLst>
                <a:ext uri="{FF2B5EF4-FFF2-40B4-BE49-F238E27FC236}">
                  <a16:creationId xmlns:a16="http://schemas.microsoft.com/office/drawing/2014/main" id="{A18B35A3-BF35-273D-5F66-624456F1BA63}"/>
                </a:ext>
              </a:extLst>
            </p:cNvPr>
            <p:cNvSpPr/>
            <p:nvPr/>
          </p:nvSpPr>
          <p:spPr>
            <a:xfrm>
              <a:off x="-260375" y="1415547"/>
              <a:ext cx="627300" cy="62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" name="Google Shape;175;p16">
              <a:extLst>
                <a:ext uri="{FF2B5EF4-FFF2-40B4-BE49-F238E27FC236}">
                  <a16:creationId xmlns:a16="http://schemas.microsoft.com/office/drawing/2014/main" id="{AF8B3CED-B1C6-4DFD-D248-25F1B26D10FF}"/>
                </a:ext>
              </a:extLst>
            </p:cNvPr>
            <p:cNvSpPr txBox="1"/>
            <p:nvPr/>
          </p:nvSpPr>
          <p:spPr>
            <a:xfrm>
              <a:off x="465032" y="1563297"/>
              <a:ext cx="2161309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Exploração dos dados</a:t>
              </a:r>
              <a:endParaRPr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F03808F-6792-3D69-D8C9-77B7CA52F344}"/>
              </a:ext>
            </a:extLst>
          </p:cNvPr>
          <p:cNvSpPr txBox="1"/>
          <p:nvPr/>
        </p:nvSpPr>
        <p:spPr>
          <a:xfrm>
            <a:off x="644480" y="1524816"/>
            <a:ext cx="22968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Código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IDCliente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Gênero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Aposentado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Casado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Dependentes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Múltiplas linhas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Tipo de contrato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Fatura digital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Forma de pagamento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Churn (cancelamento)</a:t>
            </a:r>
          </a:p>
          <a:p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7A8A9ED-5974-3D82-3200-6BD8F14EC97B}"/>
              </a:ext>
            </a:extLst>
          </p:cNvPr>
          <p:cNvSpPr txBox="1"/>
          <p:nvPr/>
        </p:nvSpPr>
        <p:spPr>
          <a:xfrm>
            <a:off x="3359355" y="1524816"/>
            <a:ext cx="229688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pt-BR" dirty="0"/>
              <a:t>Serviços</a:t>
            </a:r>
          </a:p>
          <a:p>
            <a:pPr marL="342900" lvl="1" indent="-342900">
              <a:buFont typeface="+mj-lt"/>
              <a:buAutoNum type="arabicPeriod"/>
            </a:pPr>
            <a:r>
              <a:rPr lang="pt-BR" dirty="0"/>
              <a:t>Telefone</a:t>
            </a:r>
          </a:p>
          <a:p>
            <a:pPr marL="342900" lvl="1" indent="-342900">
              <a:buFont typeface="+mj-lt"/>
              <a:buAutoNum type="arabicPeriod"/>
            </a:pPr>
            <a:r>
              <a:rPr lang="pt-BR" dirty="0"/>
              <a:t>Internet</a:t>
            </a:r>
          </a:p>
          <a:p>
            <a:pPr marL="342900" lvl="1" indent="-342900">
              <a:buFont typeface="+mj-lt"/>
              <a:buAutoNum type="arabicPeriod"/>
            </a:pPr>
            <a:r>
              <a:rPr lang="pt-BR" dirty="0"/>
              <a:t>Segurança online</a:t>
            </a:r>
          </a:p>
          <a:p>
            <a:pPr marL="342900" lvl="1" indent="-342900">
              <a:buFont typeface="+mj-lt"/>
              <a:buAutoNum type="arabicPeriod"/>
            </a:pPr>
            <a:r>
              <a:rPr lang="pt-BR" dirty="0"/>
              <a:t>Backup online</a:t>
            </a:r>
          </a:p>
          <a:p>
            <a:pPr marL="342900" lvl="1" indent="-342900">
              <a:buFont typeface="+mj-lt"/>
              <a:buAutoNum type="arabicPeriod"/>
            </a:pPr>
            <a:r>
              <a:rPr lang="pt-BR" dirty="0"/>
              <a:t>Proteção ao equipamento</a:t>
            </a:r>
          </a:p>
          <a:p>
            <a:pPr marL="342900" lvl="1" indent="-342900">
              <a:buFont typeface="+mj-lt"/>
              <a:buAutoNum type="arabicPeriod"/>
            </a:pPr>
            <a:r>
              <a:rPr lang="pt-BR" dirty="0"/>
              <a:t>Suporte Técnico</a:t>
            </a:r>
          </a:p>
          <a:p>
            <a:pPr marL="342900" lvl="1" indent="-342900">
              <a:buFont typeface="+mj-lt"/>
              <a:buAutoNum type="arabicPeriod"/>
            </a:pPr>
            <a:r>
              <a:rPr lang="pt-BR" dirty="0"/>
              <a:t>Streaming TV</a:t>
            </a:r>
          </a:p>
          <a:p>
            <a:pPr marL="342900" lvl="1" indent="-342900">
              <a:buFont typeface="+mj-lt"/>
              <a:buAutoNum type="arabicPeriod"/>
            </a:pPr>
            <a:r>
              <a:rPr lang="pt-BR" dirty="0"/>
              <a:t>Filmes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35E2CE0-7779-1CF5-6897-0052ADDC4576}"/>
              </a:ext>
            </a:extLst>
          </p:cNvPr>
          <p:cNvSpPr txBox="1"/>
          <p:nvPr/>
        </p:nvSpPr>
        <p:spPr>
          <a:xfrm>
            <a:off x="835949" y="810202"/>
            <a:ext cx="6652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Categorias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161C4CE-02D3-BB84-4458-8FAA44503144}"/>
              </a:ext>
            </a:extLst>
          </p:cNvPr>
          <p:cNvSpPr txBox="1"/>
          <p:nvPr/>
        </p:nvSpPr>
        <p:spPr>
          <a:xfrm>
            <a:off x="6074229" y="1524816"/>
            <a:ext cx="21495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Meses como cliente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Valor mensal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Total gasto</a:t>
            </a:r>
          </a:p>
        </p:txBody>
      </p:sp>
    </p:spTree>
    <p:extLst>
      <p:ext uri="{BB962C8B-B14F-4D97-AF65-F5344CB8AC3E}">
        <p14:creationId xmlns:p14="http://schemas.microsoft.com/office/powerpoint/2010/main" val="2088569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FE1D4E73-AEFD-B723-D3A0-1D6A07645365}"/>
              </a:ext>
            </a:extLst>
          </p:cNvPr>
          <p:cNvGrpSpPr/>
          <p:nvPr/>
        </p:nvGrpSpPr>
        <p:grpSpPr>
          <a:xfrm>
            <a:off x="7488381" y="0"/>
            <a:ext cx="1752600" cy="1404898"/>
            <a:chOff x="6844145" y="1824093"/>
            <a:chExt cx="1752600" cy="140489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B78514E-BE92-5B12-FAC3-7E27B8C6B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3EDB7D7-ED50-FB4F-D16B-425D9C1D1D8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C6C0CBA-052C-E36A-C960-26CBE4C5B032}"/>
              </a:ext>
            </a:extLst>
          </p:cNvPr>
          <p:cNvGrpSpPr/>
          <p:nvPr/>
        </p:nvGrpSpPr>
        <p:grpSpPr>
          <a:xfrm rot="10800000">
            <a:off x="-118365" y="3771587"/>
            <a:ext cx="1752600" cy="1404898"/>
            <a:chOff x="6844145" y="1824093"/>
            <a:chExt cx="1752600" cy="140489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5DBFD9B1-8070-4938-DD53-39FC5E716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5DA458D9-921A-2C95-2386-9107D166B9D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" name="Google Shape;173;p16">
            <a:extLst>
              <a:ext uri="{FF2B5EF4-FFF2-40B4-BE49-F238E27FC236}">
                <a16:creationId xmlns:a16="http://schemas.microsoft.com/office/drawing/2014/main" id="{6F53932F-EE8D-DC1E-AE8C-4289159D5F21}"/>
              </a:ext>
            </a:extLst>
          </p:cNvPr>
          <p:cNvGrpSpPr/>
          <p:nvPr/>
        </p:nvGrpSpPr>
        <p:grpSpPr>
          <a:xfrm>
            <a:off x="194794" y="182902"/>
            <a:ext cx="2886716" cy="627300"/>
            <a:chOff x="-260375" y="1415547"/>
            <a:chExt cx="2886716" cy="627300"/>
          </a:xfrm>
        </p:grpSpPr>
        <p:sp>
          <p:nvSpPr>
            <p:cNvPr id="9" name="Google Shape;174;p16">
              <a:extLst>
                <a:ext uri="{FF2B5EF4-FFF2-40B4-BE49-F238E27FC236}">
                  <a16:creationId xmlns:a16="http://schemas.microsoft.com/office/drawing/2014/main" id="{A18B35A3-BF35-273D-5F66-624456F1BA63}"/>
                </a:ext>
              </a:extLst>
            </p:cNvPr>
            <p:cNvSpPr/>
            <p:nvPr/>
          </p:nvSpPr>
          <p:spPr>
            <a:xfrm>
              <a:off x="-260375" y="1415547"/>
              <a:ext cx="627300" cy="62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" name="Google Shape;175;p16">
              <a:extLst>
                <a:ext uri="{FF2B5EF4-FFF2-40B4-BE49-F238E27FC236}">
                  <a16:creationId xmlns:a16="http://schemas.microsoft.com/office/drawing/2014/main" id="{AF8B3CED-B1C6-4DFD-D248-25F1B26D10FF}"/>
                </a:ext>
              </a:extLst>
            </p:cNvPr>
            <p:cNvSpPr txBox="1"/>
            <p:nvPr/>
          </p:nvSpPr>
          <p:spPr>
            <a:xfrm>
              <a:off x="465032" y="1563297"/>
              <a:ext cx="2161309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Exploração dos dados</a:t>
              </a:r>
              <a:endParaRPr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7E76BDD-4F7A-8746-D5D1-C0EA594BA939}"/>
              </a:ext>
            </a:extLst>
          </p:cNvPr>
          <p:cNvSpPr txBox="1"/>
          <p:nvPr/>
        </p:nvSpPr>
        <p:spPr>
          <a:xfrm>
            <a:off x="920201" y="1275232"/>
            <a:ext cx="231285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Gênero: Masculino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Aposentado: Não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Casado: Não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Dependentes: Não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Múltiplas linhas: Não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Tipo de contrato: Mensal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Fatura digital: Sim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Forma de pagamento: Boleto eletrônico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Churn: Não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AFD60B1-1ECE-9E0F-DB5E-16CCF260D86A}"/>
              </a:ext>
            </a:extLst>
          </p:cNvPr>
          <p:cNvSpPr txBox="1"/>
          <p:nvPr/>
        </p:nvSpPr>
        <p:spPr>
          <a:xfrm>
            <a:off x="3653077" y="1264190"/>
            <a:ext cx="21613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pt-BR" dirty="0"/>
              <a:t>Serviços</a:t>
            </a:r>
          </a:p>
          <a:p>
            <a:pPr marL="342900" lvl="1" indent="-342900">
              <a:buFont typeface="+mj-lt"/>
              <a:buAutoNum type="arabicPeriod"/>
            </a:pPr>
            <a:r>
              <a:rPr lang="pt-BR" dirty="0"/>
              <a:t>Telefone: Sim</a:t>
            </a:r>
          </a:p>
          <a:p>
            <a:pPr marL="342900" lvl="1" indent="-342900">
              <a:buFont typeface="+mj-lt"/>
              <a:buAutoNum type="arabicPeriod"/>
            </a:pPr>
            <a:r>
              <a:rPr lang="pt-BR" dirty="0"/>
              <a:t>Internet: Fibra</a:t>
            </a:r>
          </a:p>
          <a:p>
            <a:pPr marL="342900" lvl="1" indent="-342900">
              <a:buFont typeface="+mj-lt"/>
              <a:buAutoNum type="arabicPeriod"/>
            </a:pPr>
            <a:r>
              <a:rPr lang="pt-BR" dirty="0"/>
              <a:t>Segurança online: Não</a:t>
            </a:r>
          </a:p>
          <a:p>
            <a:pPr marL="342900" lvl="1" indent="-342900">
              <a:buFont typeface="+mj-lt"/>
              <a:buAutoNum type="arabicPeriod"/>
            </a:pPr>
            <a:r>
              <a:rPr lang="pt-BR" dirty="0"/>
              <a:t>Backup online: Não</a:t>
            </a:r>
          </a:p>
          <a:p>
            <a:pPr marL="342900" lvl="1" indent="-342900">
              <a:buFont typeface="+mj-lt"/>
              <a:buAutoNum type="arabicPeriod"/>
            </a:pPr>
            <a:r>
              <a:rPr lang="pt-BR" dirty="0"/>
              <a:t>Proteção ao equipamento: Não</a:t>
            </a:r>
          </a:p>
          <a:p>
            <a:pPr marL="342900" lvl="1" indent="-342900">
              <a:buFont typeface="+mj-lt"/>
              <a:buAutoNum type="arabicPeriod"/>
            </a:pPr>
            <a:r>
              <a:rPr lang="pt-BR" dirty="0"/>
              <a:t>Suporte Técnico: Não</a:t>
            </a:r>
          </a:p>
          <a:p>
            <a:pPr marL="342900" lvl="1" indent="-342900">
              <a:buFont typeface="+mj-lt"/>
              <a:buAutoNum type="arabicPeriod"/>
            </a:pPr>
            <a:r>
              <a:rPr lang="pt-BR" dirty="0"/>
              <a:t>Streaming TV: Não</a:t>
            </a:r>
          </a:p>
          <a:p>
            <a:pPr marL="342900" lvl="1" indent="-342900">
              <a:buFont typeface="+mj-lt"/>
              <a:buAutoNum type="arabicPeriod"/>
            </a:pPr>
            <a:r>
              <a:rPr lang="pt-BR" dirty="0"/>
              <a:t>Filmes: Não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07134B8-ED8D-9975-4044-D2023AD3FFD1}"/>
              </a:ext>
            </a:extLst>
          </p:cNvPr>
          <p:cNvSpPr txBox="1"/>
          <p:nvPr/>
        </p:nvSpPr>
        <p:spPr>
          <a:xfrm>
            <a:off x="6468917" y="1405210"/>
            <a:ext cx="19026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Meses como cliente: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Valor mensal: 20.05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Total gasto: 20.2</a:t>
            </a:r>
          </a:p>
          <a:p>
            <a:endParaRPr lang="pt-BR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342B48B-5926-9581-24CA-971CBABD31CE}"/>
              </a:ext>
            </a:extLst>
          </p:cNvPr>
          <p:cNvSpPr txBox="1"/>
          <p:nvPr/>
        </p:nvSpPr>
        <p:spPr>
          <a:xfrm>
            <a:off x="1139357" y="724114"/>
            <a:ext cx="6524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Modas</a:t>
            </a:r>
          </a:p>
        </p:txBody>
      </p:sp>
    </p:spTree>
    <p:extLst>
      <p:ext uri="{BB962C8B-B14F-4D97-AF65-F5344CB8AC3E}">
        <p14:creationId xmlns:p14="http://schemas.microsoft.com/office/powerpoint/2010/main" val="275933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FE1D4E73-AEFD-B723-D3A0-1D6A07645365}"/>
              </a:ext>
            </a:extLst>
          </p:cNvPr>
          <p:cNvGrpSpPr/>
          <p:nvPr/>
        </p:nvGrpSpPr>
        <p:grpSpPr>
          <a:xfrm>
            <a:off x="7488381" y="0"/>
            <a:ext cx="1752600" cy="1404898"/>
            <a:chOff x="6844145" y="1824093"/>
            <a:chExt cx="1752600" cy="140489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B78514E-BE92-5B12-FAC3-7E27B8C6B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3EDB7D7-ED50-FB4F-D16B-425D9C1D1D8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C6C0CBA-052C-E36A-C960-26CBE4C5B032}"/>
              </a:ext>
            </a:extLst>
          </p:cNvPr>
          <p:cNvGrpSpPr/>
          <p:nvPr/>
        </p:nvGrpSpPr>
        <p:grpSpPr>
          <a:xfrm rot="10800000">
            <a:off x="-118365" y="3771587"/>
            <a:ext cx="1752600" cy="1404898"/>
            <a:chOff x="6844145" y="1824093"/>
            <a:chExt cx="1752600" cy="140489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5DBFD9B1-8070-4938-DD53-39FC5E716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5DA458D9-921A-2C95-2386-9107D166B9D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" name="Google Shape;173;p16">
            <a:extLst>
              <a:ext uri="{FF2B5EF4-FFF2-40B4-BE49-F238E27FC236}">
                <a16:creationId xmlns:a16="http://schemas.microsoft.com/office/drawing/2014/main" id="{6F53932F-EE8D-DC1E-AE8C-4289159D5F21}"/>
              </a:ext>
            </a:extLst>
          </p:cNvPr>
          <p:cNvGrpSpPr/>
          <p:nvPr/>
        </p:nvGrpSpPr>
        <p:grpSpPr>
          <a:xfrm>
            <a:off x="194794" y="182902"/>
            <a:ext cx="2886716" cy="627300"/>
            <a:chOff x="-260375" y="1415547"/>
            <a:chExt cx="2886716" cy="627300"/>
          </a:xfrm>
        </p:grpSpPr>
        <p:sp>
          <p:nvSpPr>
            <p:cNvPr id="9" name="Google Shape;174;p16">
              <a:extLst>
                <a:ext uri="{FF2B5EF4-FFF2-40B4-BE49-F238E27FC236}">
                  <a16:creationId xmlns:a16="http://schemas.microsoft.com/office/drawing/2014/main" id="{A18B35A3-BF35-273D-5F66-624456F1BA63}"/>
                </a:ext>
              </a:extLst>
            </p:cNvPr>
            <p:cNvSpPr/>
            <p:nvPr/>
          </p:nvSpPr>
          <p:spPr>
            <a:xfrm>
              <a:off x="-260375" y="1415547"/>
              <a:ext cx="627300" cy="62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" name="Google Shape;175;p16">
              <a:extLst>
                <a:ext uri="{FF2B5EF4-FFF2-40B4-BE49-F238E27FC236}">
                  <a16:creationId xmlns:a16="http://schemas.microsoft.com/office/drawing/2014/main" id="{AF8B3CED-B1C6-4DFD-D248-25F1B26D10FF}"/>
                </a:ext>
              </a:extLst>
            </p:cNvPr>
            <p:cNvSpPr txBox="1"/>
            <p:nvPr/>
          </p:nvSpPr>
          <p:spPr>
            <a:xfrm>
              <a:off x="465032" y="1563297"/>
              <a:ext cx="2161309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Exploração dos dados</a:t>
              </a:r>
              <a:endParaRPr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07134B8-ED8D-9975-4044-D2023AD3FFD1}"/>
              </a:ext>
            </a:extLst>
          </p:cNvPr>
          <p:cNvSpPr txBox="1"/>
          <p:nvPr/>
        </p:nvSpPr>
        <p:spPr>
          <a:xfrm>
            <a:off x="920201" y="1694094"/>
            <a:ext cx="253057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Media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Meses como cliente: 32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Valor mensal: 64.80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Total gasto: 2298.06</a:t>
            </a:r>
          </a:p>
          <a:p>
            <a:endParaRPr lang="pt-BR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342B48B-5926-9581-24CA-971CBABD31CE}"/>
              </a:ext>
            </a:extLst>
          </p:cNvPr>
          <p:cNvSpPr txBox="1"/>
          <p:nvPr/>
        </p:nvSpPr>
        <p:spPr>
          <a:xfrm>
            <a:off x="1139357" y="724114"/>
            <a:ext cx="6524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Media, Mediana e Desvio Padrão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A5B3E8D-CF9B-82BB-41DD-BC3C24EB9AC5}"/>
              </a:ext>
            </a:extLst>
          </p:cNvPr>
          <p:cNvSpPr txBox="1"/>
          <p:nvPr/>
        </p:nvSpPr>
        <p:spPr>
          <a:xfrm>
            <a:off x="4572002" y="1694093"/>
            <a:ext cx="25305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Mediana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Meses como cliente: 29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Valor mensal: 70.40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Total gasto: 1412.15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CE65FFE-BA1D-B118-9D11-C463CFFDDE4A}"/>
              </a:ext>
            </a:extLst>
          </p:cNvPr>
          <p:cNvSpPr txBox="1"/>
          <p:nvPr/>
        </p:nvSpPr>
        <p:spPr>
          <a:xfrm>
            <a:off x="920201" y="3145971"/>
            <a:ext cx="253057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Desvio Padrão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Meses como cliente: 24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Valor mensal: 30.11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Total gasto: 2274.12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8848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FE1D4E73-AEFD-B723-D3A0-1D6A07645365}"/>
              </a:ext>
            </a:extLst>
          </p:cNvPr>
          <p:cNvGrpSpPr/>
          <p:nvPr/>
        </p:nvGrpSpPr>
        <p:grpSpPr>
          <a:xfrm>
            <a:off x="7488381" y="0"/>
            <a:ext cx="1752600" cy="1404898"/>
            <a:chOff x="6844145" y="1824093"/>
            <a:chExt cx="1752600" cy="140489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B78514E-BE92-5B12-FAC3-7E27B8C6B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3EDB7D7-ED50-FB4F-D16B-425D9C1D1D8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C6C0CBA-052C-E36A-C960-26CBE4C5B032}"/>
              </a:ext>
            </a:extLst>
          </p:cNvPr>
          <p:cNvGrpSpPr/>
          <p:nvPr/>
        </p:nvGrpSpPr>
        <p:grpSpPr>
          <a:xfrm rot="10800000">
            <a:off x="-118365" y="3771587"/>
            <a:ext cx="1752600" cy="1404898"/>
            <a:chOff x="6844145" y="1824093"/>
            <a:chExt cx="1752600" cy="140489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5DBFD9B1-8070-4938-DD53-39FC5E716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5DA458D9-921A-2C95-2386-9107D166B9D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" name="Google Shape;173;p16">
            <a:extLst>
              <a:ext uri="{FF2B5EF4-FFF2-40B4-BE49-F238E27FC236}">
                <a16:creationId xmlns:a16="http://schemas.microsoft.com/office/drawing/2014/main" id="{6F53932F-EE8D-DC1E-AE8C-4289159D5F21}"/>
              </a:ext>
            </a:extLst>
          </p:cNvPr>
          <p:cNvGrpSpPr/>
          <p:nvPr/>
        </p:nvGrpSpPr>
        <p:grpSpPr>
          <a:xfrm>
            <a:off x="194794" y="182902"/>
            <a:ext cx="2886716" cy="627300"/>
            <a:chOff x="-260375" y="1415547"/>
            <a:chExt cx="2886716" cy="627300"/>
          </a:xfrm>
        </p:grpSpPr>
        <p:sp>
          <p:nvSpPr>
            <p:cNvPr id="9" name="Google Shape;174;p16">
              <a:extLst>
                <a:ext uri="{FF2B5EF4-FFF2-40B4-BE49-F238E27FC236}">
                  <a16:creationId xmlns:a16="http://schemas.microsoft.com/office/drawing/2014/main" id="{A18B35A3-BF35-273D-5F66-624456F1BA63}"/>
                </a:ext>
              </a:extLst>
            </p:cNvPr>
            <p:cNvSpPr/>
            <p:nvPr/>
          </p:nvSpPr>
          <p:spPr>
            <a:xfrm>
              <a:off x="-260375" y="1415547"/>
              <a:ext cx="627300" cy="62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" name="Google Shape;175;p16">
              <a:extLst>
                <a:ext uri="{FF2B5EF4-FFF2-40B4-BE49-F238E27FC236}">
                  <a16:creationId xmlns:a16="http://schemas.microsoft.com/office/drawing/2014/main" id="{AF8B3CED-B1C6-4DFD-D248-25F1B26D10FF}"/>
                </a:ext>
              </a:extLst>
            </p:cNvPr>
            <p:cNvSpPr txBox="1"/>
            <p:nvPr/>
          </p:nvSpPr>
          <p:spPr>
            <a:xfrm>
              <a:off x="465032" y="1563297"/>
              <a:ext cx="2161309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Exploração dos dados</a:t>
              </a:r>
              <a:endParaRPr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342B48B-5926-9581-24CA-971CBABD31CE}"/>
              </a:ext>
            </a:extLst>
          </p:cNvPr>
          <p:cNvSpPr txBox="1"/>
          <p:nvPr/>
        </p:nvSpPr>
        <p:spPr>
          <a:xfrm>
            <a:off x="1139357" y="1159436"/>
            <a:ext cx="2407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Media por tipo de contrato</a:t>
            </a:r>
          </a:p>
        </p:txBody>
      </p:sp>
      <p:pic>
        <p:nvPicPr>
          <p:cNvPr id="14" name="Imagem 13" descr="Gráfico, Gráfico de barras&#10;&#10;Descrição gerada automaticamente">
            <a:extLst>
              <a:ext uri="{FF2B5EF4-FFF2-40B4-BE49-F238E27FC236}">
                <a16:creationId xmlns:a16="http://schemas.microsoft.com/office/drawing/2014/main" id="{A9702E61-CD8B-928E-BCE6-9F1E35A1C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094" y="1563177"/>
            <a:ext cx="3336249" cy="286542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D8B3AD7A-ABF3-5BA7-C153-5493D4A6D367}"/>
              </a:ext>
            </a:extLst>
          </p:cNvPr>
          <p:cNvSpPr txBox="1"/>
          <p:nvPr/>
        </p:nvSpPr>
        <p:spPr>
          <a:xfrm>
            <a:off x="5363688" y="1005805"/>
            <a:ext cx="2806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Media de mensalidade por forma de pagamento</a:t>
            </a:r>
          </a:p>
        </p:txBody>
      </p:sp>
      <p:pic>
        <p:nvPicPr>
          <p:cNvPr id="20" name="Imagem 19" descr="Gráfico, Gráfico de barras&#10;&#10;Descrição gerada automaticamente">
            <a:extLst>
              <a:ext uri="{FF2B5EF4-FFF2-40B4-BE49-F238E27FC236}">
                <a16:creationId xmlns:a16="http://schemas.microsoft.com/office/drawing/2014/main" id="{0CF4A03A-2C77-757B-B799-93E0C9408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659" y="1563177"/>
            <a:ext cx="3492477" cy="286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69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FE1D4E73-AEFD-B723-D3A0-1D6A07645365}"/>
              </a:ext>
            </a:extLst>
          </p:cNvPr>
          <p:cNvGrpSpPr/>
          <p:nvPr/>
        </p:nvGrpSpPr>
        <p:grpSpPr>
          <a:xfrm>
            <a:off x="7488381" y="0"/>
            <a:ext cx="1752600" cy="1404898"/>
            <a:chOff x="6844145" y="1824093"/>
            <a:chExt cx="1752600" cy="140489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B78514E-BE92-5B12-FAC3-7E27B8C6B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3EDB7D7-ED50-FB4F-D16B-425D9C1D1D8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C6C0CBA-052C-E36A-C960-26CBE4C5B032}"/>
              </a:ext>
            </a:extLst>
          </p:cNvPr>
          <p:cNvGrpSpPr/>
          <p:nvPr/>
        </p:nvGrpSpPr>
        <p:grpSpPr>
          <a:xfrm rot="10800000">
            <a:off x="-118365" y="3771587"/>
            <a:ext cx="1752600" cy="1404898"/>
            <a:chOff x="6844145" y="1824093"/>
            <a:chExt cx="1752600" cy="140489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5DBFD9B1-8070-4938-DD53-39FC5E716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5DA458D9-921A-2C95-2386-9107D166B9D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" name="Google Shape;177;p16">
            <a:extLst>
              <a:ext uri="{FF2B5EF4-FFF2-40B4-BE49-F238E27FC236}">
                <a16:creationId xmlns:a16="http://schemas.microsoft.com/office/drawing/2014/main" id="{06979A33-D125-7268-1F61-C8515BA0CACF}"/>
              </a:ext>
            </a:extLst>
          </p:cNvPr>
          <p:cNvGrpSpPr/>
          <p:nvPr/>
        </p:nvGrpSpPr>
        <p:grpSpPr>
          <a:xfrm>
            <a:off x="194794" y="182902"/>
            <a:ext cx="2196329" cy="627300"/>
            <a:chOff x="-253229" y="2596450"/>
            <a:chExt cx="2196329" cy="627300"/>
          </a:xfrm>
        </p:grpSpPr>
        <p:sp>
          <p:nvSpPr>
            <p:cNvPr id="15" name="Google Shape;178;p16">
              <a:extLst>
                <a:ext uri="{FF2B5EF4-FFF2-40B4-BE49-F238E27FC236}">
                  <a16:creationId xmlns:a16="http://schemas.microsoft.com/office/drawing/2014/main" id="{25DD30E2-EF86-EDC2-0797-2C12C4874255}"/>
                </a:ext>
              </a:extLst>
            </p:cNvPr>
            <p:cNvSpPr/>
            <p:nvPr/>
          </p:nvSpPr>
          <p:spPr>
            <a:xfrm>
              <a:off x="-253229" y="2596450"/>
              <a:ext cx="627300" cy="627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" name="Google Shape;179;p16">
              <a:extLst>
                <a:ext uri="{FF2B5EF4-FFF2-40B4-BE49-F238E27FC236}">
                  <a16:creationId xmlns:a16="http://schemas.microsoft.com/office/drawing/2014/main" id="{0F927A34-FC17-9B3F-5CDE-E3C19F119226}"/>
                </a:ext>
              </a:extLst>
            </p:cNvPr>
            <p:cNvSpPr txBox="1"/>
            <p:nvPr/>
          </p:nvSpPr>
          <p:spPr>
            <a:xfrm>
              <a:off x="457200" y="274420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Correlações</a:t>
              </a:r>
              <a:endParaRPr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6E0AB48A-FA7D-4CE2-45AE-41B270650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123" y="810202"/>
            <a:ext cx="4150545" cy="394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23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FE1D4E73-AEFD-B723-D3A0-1D6A07645365}"/>
              </a:ext>
            </a:extLst>
          </p:cNvPr>
          <p:cNvGrpSpPr/>
          <p:nvPr/>
        </p:nvGrpSpPr>
        <p:grpSpPr>
          <a:xfrm>
            <a:off x="7488381" y="0"/>
            <a:ext cx="1752600" cy="1404898"/>
            <a:chOff x="6844145" y="1824093"/>
            <a:chExt cx="1752600" cy="140489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B78514E-BE92-5B12-FAC3-7E27B8C6B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3EDB7D7-ED50-FB4F-D16B-425D9C1D1D8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pt-BR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C6C0CBA-052C-E36A-C960-26CBE4C5B032}"/>
              </a:ext>
            </a:extLst>
          </p:cNvPr>
          <p:cNvGrpSpPr/>
          <p:nvPr/>
        </p:nvGrpSpPr>
        <p:grpSpPr>
          <a:xfrm rot="10800000">
            <a:off x="-118365" y="3771587"/>
            <a:ext cx="1752600" cy="1404898"/>
            <a:chOff x="6844145" y="1824093"/>
            <a:chExt cx="1752600" cy="140489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5DBFD9B1-8070-4938-DD53-39FC5E716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5DA458D9-921A-2C95-2386-9107D166B9D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pt-BR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4" name="Google Shape;177;p16">
            <a:extLst>
              <a:ext uri="{FF2B5EF4-FFF2-40B4-BE49-F238E27FC236}">
                <a16:creationId xmlns:a16="http://schemas.microsoft.com/office/drawing/2014/main" id="{06979A33-D125-7268-1F61-C8515BA0CACF}"/>
              </a:ext>
            </a:extLst>
          </p:cNvPr>
          <p:cNvGrpSpPr/>
          <p:nvPr/>
        </p:nvGrpSpPr>
        <p:grpSpPr>
          <a:xfrm>
            <a:off x="194794" y="182902"/>
            <a:ext cx="2196329" cy="627300"/>
            <a:chOff x="-253229" y="2596450"/>
            <a:chExt cx="2196329" cy="627300"/>
          </a:xfrm>
        </p:grpSpPr>
        <p:sp>
          <p:nvSpPr>
            <p:cNvPr id="15" name="Google Shape;178;p16">
              <a:extLst>
                <a:ext uri="{FF2B5EF4-FFF2-40B4-BE49-F238E27FC236}">
                  <a16:creationId xmlns:a16="http://schemas.microsoft.com/office/drawing/2014/main" id="{25DD30E2-EF86-EDC2-0797-2C12C4874255}"/>
                </a:ext>
              </a:extLst>
            </p:cNvPr>
            <p:cNvSpPr/>
            <p:nvPr/>
          </p:nvSpPr>
          <p:spPr>
            <a:xfrm>
              <a:off x="-253229" y="2596450"/>
              <a:ext cx="627300" cy="627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" name="Google Shape;179;p16">
              <a:extLst>
                <a:ext uri="{FF2B5EF4-FFF2-40B4-BE49-F238E27FC236}">
                  <a16:creationId xmlns:a16="http://schemas.microsoft.com/office/drawing/2014/main" id="{0F927A34-FC17-9B3F-5CDE-E3C19F119226}"/>
                </a:ext>
              </a:extLst>
            </p:cNvPr>
            <p:cNvSpPr txBox="1"/>
            <p:nvPr/>
          </p:nvSpPr>
          <p:spPr>
            <a:xfrm>
              <a:off x="457200" y="274420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Correlações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A67E5045-1F16-2EF8-7CB0-F024BD200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3668" y="1456731"/>
            <a:ext cx="4908534" cy="353217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FF20941E-BC31-DCDA-1B52-B9052D46D5A1}"/>
              </a:ext>
            </a:extLst>
          </p:cNvPr>
          <p:cNvSpPr txBox="1"/>
          <p:nvPr/>
        </p:nvSpPr>
        <p:spPr>
          <a:xfrm>
            <a:off x="2147298" y="983075"/>
            <a:ext cx="4849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Podemos perceber a partir desse gráfico uma leve</a:t>
            </a:r>
          </a:p>
          <a:p>
            <a:pPr algn="ctr"/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Correlação entre o valor mensal e os meses como clientes</a:t>
            </a:r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74A2960F-754B-C1F2-0393-F82F2FA3BD6B}"/>
              </a:ext>
            </a:extLst>
          </p:cNvPr>
          <p:cNvCxnSpPr/>
          <p:nvPr/>
        </p:nvCxnSpPr>
        <p:spPr>
          <a:xfrm flipV="1">
            <a:off x="2579649" y="1826918"/>
            <a:ext cx="3850888" cy="2046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A93C43D4-A2F1-B288-F92E-B766583A7F40}"/>
              </a:ext>
            </a:extLst>
          </p:cNvPr>
          <p:cNvCxnSpPr/>
          <p:nvPr/>
        </p:nvCxnSpPr>
        <p:spPr>
          <a:xfrm>
            <a:off x="2505307" y="4474036"/>
            <a:ext cx="3925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954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FE1D4E73-AEFD-B723-D3A0-1D6A07645365}"/>
              </a:ext>
            </a:extLst>
          </p:cNvPr>
          <p:cNvGrpSpPr/>
          <p:nvPr/>
        </p:nvGrpSpPr>
        <p:grpSpPr>
          <a:xfrm>
            <a:off x="7488381" y="0"/>
            <a:ext cx="1752600" cy="1404898"/>
            <a:chOff x="6844145" y="1824093"/>
            <a:chExt cx="1752600" cy="140489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B78514E-BE92-5B12-FAC3-7E27B8C6B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3EDB7D7-ED50-FB4F-D16B-425D9C1D1D8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pt-BR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C6C0CBA-052C-E36A-C960-26CBE4C5B032}"/>
              </a:ext>
            </a:extLst>
          </p:cNvPr>
          <p:cNvGrpSpPr/>
          <p:nvPr/>
        </p:nvGrpSpPr>
        <p:grpSpPr>
          <a:xfrm rot="10800000">
            <a:off x="-118365" y="3771587"/>
            <a:ext cx="1752600" cy="1404898"/>
            <a:chOff x="6844145" y="1824093"/>
            <a:chExt cx="1752600" cy="140489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5DBFD9B1-8070-4938-DD53-39FC5E716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5DA458D9-921A-2C95-2386-9107D166B9D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pt-BR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4" name="Google Shape;177;p16">
            <a:extLst>
              <a:ext uri="{FF2B5EF4-FFF2-40B4-BE49-F238E27FC236}">
                <a16:creationId xmlns:a16="http://schemas.microsoft.com/office/drawing/2014/main" id="{06979A33-D125-7268-1F61-C8515BA0CACF}"/>
              </a:ext>
            </a:extLst>
          </p:cNvPr>
          <p:cNvGrpSpPr/>
          <p:nvPr/>
        </p:nvGrpSpPr>
        <p:grpSpPr>
          <a:xfrm>
            <a:off x="194794" y="182902"/>
            <a:ext cx="2196329" cy="627300"/>
            <a:chOff x="-253229" y="2596450"/>
            <a:chExt cx="2196329" cy="627300"/>
          </a:xfrm>
        </p:grpSpPr>
        <p:sp>
          <p:nvSpPr>
            <p:cNvPr id="15" name="Google Shape;178;p16">
              <a:extLst>
                <a:ext uri="{FF2B5EF4-FFF2-40B4-BE49-F238E27FC236}">
                  <a16:creationId xmlns:a16="http://schemas.microsoft.com/office/drawing/2014/main" id="{25DD30E2-EF86-EDC2-0797-2C12C4874255}"/>
                </a:ext>
              </a:extLst>
            </p:cNvPr>
            <p:cNvSpPr/>
            <p:nvPr/>
          </p:nvSpPr>
          <p:spPr>
            <a:xfrm>
              <a:off x="-253229" y="2596450"/>
              <a:ext cx="627300" cy="627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" name="Google Shape;179;p16">
              <a:extLst>
                <a:ext uri="{FF2B5EF4-FFF2-40B4-BE49-F238E27FC236}">
                  <a16:creationId xmlns:a16="http://schemas.microsoft.com/office/drawing/2014/main" id="{0F927A34-FC17-9B3F-5CDE-E3C19F119226}"/>
                </a:ext>
              </a:extLst>
            </p:cNvPr>
            <p:cNvSpPr txBox="1"/>
            <p:nvPr/>
          </p:nvSpPr>
          <p:spPr>
            <a:xfrm>
              <a:off x="457200" y="274420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Correlações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EC9DF921-BA58-59B9-E6C4-C81E84C4C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087" y="1404897"/>
            <a:ext cx="4026107" cy="2921218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61E44A6E-5036-477F-8133-7DD215652C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1923" y="1558802"/>
            <a:ext cx="2659932" cy="2431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i="1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1* </a:t>
            </a:r>
            <a:r>
              <a:rPr kumimoji="0" lang="pt-BR" altLang="pt-BR" b="0" i="1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Boleto Impresso</a:t>
            </a:r>
            <a:endParaRPr lang="pt-BR" altLang="pt-BR" dirty="0">
              <a:solidFill>
                <a:srgbClr val="21212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i="1" dirty="0">
              <a:solidFill>
                <a:srgbClr val="21212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b="0" i="1" u="none" strike="noStrike" cap="none" normalizeH="0" baseline="0" dirty="0">
              <a:ln>
                <a:noFill/>
              </a:ln>
              <a:solidFill>
                <a:srgbClr val="21212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1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2* Boleto Eletrônico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pt-BR" altLang="pt-BR" b="0" i="1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kumimoji="0" lang="pt-BR" altLang="pt-BR" b="0" i="1" u="none" strike="noStrike" cap="none" normalizeH="0" baseline="0" dirty="0">
              <a:ln>
                <a:noFill/>
              </a:ln>
              <a:solidFill>
                <a:srgbClr val="21212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pt-BR" altLang="pt-BR" b="0" i="1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3* Debito Automático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kumimoji="0" lang="pt-BR" altLang="pt-BR" b="0" i="1" u="none" strike="noStrike" cap="none" normalizeH="0" baseline="0" dirty="0">
              <a:ln>
                <a:noFill/>
              </a:ln>
              <a:solidFill>
                <a:srgbClr val="21212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pt-BR" altLang="pt-BR" i="1" dirty="0">
              <a:solidFill>
                <a:srgbClr val="21212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pt-BR" altLang="pt-BR" i="1" dirty="0">
              <a:solidFill>
                <a:srgbClr val="21212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i="1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4*</a:t>
            </a:r>
            <a:r>
              <a:rPr kumimoji="0" lang="pt-BR" altLang="pt-BR" b="0" i="1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Cartão Crédito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9073156"/>
      </p:ext>
    </p:extLst>
  </p:cSld>
  <p:clrMapOvr>
    <a:masterClrMapping/>
  </p:clrMapOvr>
</p:sld>
</file>

<file path=ppt/theme/theme1.xml><?xml version="1.0" encoding="utf-8"?>
<a:theme xmlns:a="http://schemas.openxmlformats.org/drawingml/2006/main" name="Data Privacy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FF932D"/>
      </a:accent1>
      <a:accent2>
        <a:srgbClr val="F9645D"/>
      </a:accent2>
      <a:accent3>
        <a:srgbClr val="FFD966"/>
      </a:accent3>
      <a:accent4>
        <a:srgbClr val="03DEB1"/>
      </a:accent4>
      <a:accent5>
        <a:srgbClr val="533CD2"/>
      </a:accent5>
      <a:accent6>
        <a:srgbClr val="0071D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445</Words>
  <Application>Microsoft Office PowerPoint</Application>
  <PresentationFormat>Apresentação na tela (16:9)</PresentationFormat>
  <Paragraphs>208</Paragraphs>
  <Slides>17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4" baseType="lpstr">
      <vt:lpstr>Arial</vt:lpstr>
      <vt:lpstr>Roboto</vt:lpstr>
      <vt:lpstr>Fira Sans Extra Condensed</vt:lpstr>
      <vt:lpstr>Segoe UI Variable Display Semib</vt:lpstr>
      <vt:lpstr>Sitka Banner Semibold</vt:lpstr>
      <vt:lpstr>Fira Sans Extra Condensed SemiBold</vt:lpstr>
      <vt:lpstr>Data Privacy Infographics by Slidesgo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Ivo Henrique</dc:creator>
  <cp:lastModifiedBy>Rodrigo Vieira</cp:lastModifiedBy>
  <cp:revision>3</cp:revision>
  <dcterms:modified xsi:type="dcterms:W3CDTF">2022-12-11T20:05:48Z</dcterms:modified>
</cp:coreProperties>
</file>